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1"/>
  </p:notesMasterIdLst>
  <p:handoutMasterIdLst>
    <p:handoutMasterId r:id="rId22"/>
  </p:handoutMasterIdLst>
  <p:sldIdLst>
    <p:sldId id="256" r:id="rId5"/>
    <p:sldId id="274" r:id="rId6"/>
    <p:sldId id="259" r:id="rId7"/>
    <p:sldId id="257" r:id="rId8"/>
    <p:sldId id="269" r:id="rId9"/>
    <p:sldId id="270" r:id="rId10"/>
    <p:sldId id="260" r:id="rId11"/>
    <p:sldId id="261" r:id="rId12"/>
    <p:sldId id="271" r:id="rId13"/>
    <p:sldId id="266" r:id="rId14"/>
    <p:sldId id="267" r:id="rId15"/>
    <p:sldId id="268" r:id="rId16"/>
    <p:sldId id="262" r:id="rId17"/>
    <p:sldId id="263" r:id="rId18"/>
    <p:sldId id="272" r:id="rId19"/>
    <p:sldId id="273" r:id="rId20"/>
  </p:sldIdLst>
  <p:sldSz cx="12192000" cy="6858000"/>
  <p:notesSz cx="6858000" cy="9144000"/>
  <p:defaultTextStyle>
    <a:defPPr rtl="0"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B360FCC-160E-4468-B8E2-1EE16CD3B89C}" v="120" dt="2021-08-20T11:56:20.057"/>
    <p1510:client id="{2040C2E3-018E-4FC0-883D-832AABCF9D95}" v="590" dt="2021-08-18T11:53:30.401"/>
    <p1510:client id="{25F637C2-CB34-4030-AA4C-8CFBBDB2C0BD}" v="4" dt="2021-08-25T11:34:44.764"/>
    <p1510:client id="{299EEC7A-0DC4-45B0-9E77-E5D4ED2E9168}" v="168" dt="2021-08-20T12:11:14.390"/>
    <p1510:client id="{6896C46C-BE1D-4ED0-BA9C-AE793B52C811}" v="209" dt="2021-08-23T23:56:21.464"/>
    <p1510:client id="{6ED2C4B3-7FE2-4193-A851-86A02748456F}" v="479" dt="2021-08-23T23:06:07.867"/>
    <p1510:client id="{ABE57751-C714-41C1-A128-3CF3CDDB6BFB}" v="5" dt="2021-08-18T11:08:04.730"/>
    <p1510:client id="{BD962E46-7ABB-4836-9933-4BE8CFE19E7E}" v="8" dt="2021-08-26T22:59:14.465"/>
    <p1510:client id="{C3361E40-360B-4ED9-B2A4-D9B473B9BD53}" v="207" dt="2021-08-22T21:25:33.14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3" autoAdjust="0"/>
    <p:restoredTop sz="94712" autoAdjust="0"/>
  </p:normalViewPr>
  <p:slideViewPr>
    <p:cSldViewPr snapToGrid="0">
      <p:cViewPr varScale="1">
        <p:scale>
          <a:sx n="72" d="100"/>
          <a:sy n="72" d="100"/>
        </p:scale>
        <p:origin x="66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96" d="100"/>
          <a:sy n="96" d="100"/>
        </p:scale>
        <p:origin x="289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ENAN SILVERIO DE OLIVEIRA" userId="S::05343603009@senacrs.edu.br::2493c771-6799-4142-b4ad-b5158dd1386d" providerId="AD" clId="Web-{BD962E46-7ABB-4836-9933-4BE8CFE19E7E}"/>
    <pc:docChg chg="modSld">
      <pc:chgData name="RENAN SILVERIO DE OLIVEIRA" userId="S::05343603009@senacrs.edu.br::2493c771-6799-4142-b4ad-b5158dd1386d" providerId="AD" clId="Web-{BD962E46-7ABB-4836-9933-4BE8CFE19E7E}" dt="2021-08-26T22:59:13.543" v="3" actId="20577"/>
      <pc:docMkLst>
        <pc:docMk/>
      </pc:docMkLst>
      <pc:sldChg chg="addSp modSp">
        <pc:chgData name="RENAN SILVERIO DE OLIVEIRA" userId="S::05343603009@senacrs.edu.br::2493c771-6799-4142-b4ad-b5158dd1386d" providerId="AD" clId="Web-{BD962E46-7ABB-4836-9933-4BE8CFE19E7E}" dt="2021-08-26T22:59:13.543" v="3" actId="20577"/>
        <pc:sldMkLst>
          <pc:docMk/>
          <pc:sldMk cId="1136250268" sldId="256"/>
        </pc:sldMkLst>
        <pc:spChg chg="add mod">
          <ac:chgData name="RENAN SILVERIO DE OLIVEIRA" userId="S::05343603009@senacrs.edu.br::2493c771-6799-4142-b4ad-b5158dd1386d" providerId="AD" clId="Web-{BD962E46-7ABB-4836-9933-4BE8CFE19E7E}" dt="2021-08-26T22:59:13.543" v="3" actId="20577"/>
          <ac:spMkLst>
            <pc:docMk/>
            <pc:sldMk cId="1136250268" sldId="256"/>
            <ac:spMk id="3" creationId="{FC8AA0CF-62EA-4740-8FB3-CA3E52FD10A8}"/>
          </ac:spMkLst>
        </pc:spChg>
      </pc:sldChg>
    </pc:docChg>
  </pc:docChgLst>
  <pc:docChgLst>
    <pc:chgData name="ARTUR BRENNER SCHMITT" userId="S::05826646080@senacrs.edu.br::81c7a0b2-74d1-4e39-81c0-c3b9efda1344" providerId="AD" clId="Web-{25F637C2-CB34-4030-AA4C-8CFBBDB2C0BD}"/>
    <pc:docChg chg="modSld">
      <pc:chgData name="ARTUR BRENNER SCHMITT" userId="S::05826646080@senacrs.edu.br::81c7a0b2-74d1-4e39-81c0-c3b9efda1344" providerId="AD" clId="Web-{25F637C2-CB34-4030-AA4C-8CFBBDB2C0BD}" dt="2021-08-25T11:34:16.826" v="0" actId="20577"/>
      <pc:docMkLst>
        <pc:docMk/>
      </pc:docMkLst>
      <pc:sldChg chg="modSp">
        <pc:chgData name="ARTUR BRENNER SCHMITT" userId="S::05826646080@senacrs.edu.br::81c7a0b2-74d1-4e39-81c0-c3b9efda1344" providerId="AD" clId="Web-{25F637C2-CB34-4030-AA4C-8CFBBDB2C0BD}" dt="2021-08-25T11:34:16.826" v="0" actId="20577"/>
        <pc:sldMkLst>
          <pc:docMk/>
          <pc:sldMk cId="114166579" sldId="274"/>
        </pc:sldMkLst>
        <pc:spChg chg="mod">
          <ac:chgData name="ARTUR BRENNER SCHMITT" userId="S::05826646080@senacrs.edu.br::81c7a0b2-74d1-4e39-81c0-c3b9efda1344" providerId="AD" clId="Web-{25F637C2-CB34-4030-AA4C-8CFBBDB2C0BD}" dt="2021-08-25T11:34:16.826" v="0" actId="20577"/>
          <ac:spMkLst>
            <pc:docMk/>
            <pc:sldMk cId="114166579" sldId="274"/>
            <ac:spMk id="3" creationId="{FB868C23-2B66-4CB2-86FE-E3DA33D8DECE}"/>
          </ac:spMkLst>
        </pc:sp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svg"/><Relationship Id="rId1" Type="http://schemas.openxmlformats.org/officeDocument/2006/relationships/image" Target="../media/image4.png"/></Relationships>
</file>

<file path=ppt/diagrams/_rels/drawing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svg"/><Relationship Id="rId1" Type="http://schemas.openxmlformats.org/officeDocument/2006/relationships/image" Target="../media/image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62F69A6-0780-49EA-A6A8-3965C12489B2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 rtlCol="0"/>
        <a:lstStyle/>
        <a:p>
          <a:pPr rtl="0"/>
          <a:endParaRPr lang="en-US"/>
        </a:p>
      </dgm:t>
    </dgm:pt>
    <dgm:pt modelId="{30269CC2-8DD6-4402-82F3-18F164A732FF}">
      <dgm:prSet custT="1"/>
      <dgm:spPr/>
      <dgm:t>
        <a:bodyPr rtlCol="0"/>
        <a:lstStyle/>
        <a:p>
          <a:pPr rtl="0">
            <a:lnSpc>
              <a:spcPct val="100000"/>
            </a:lnSpc>
          </a:pPr>
          <a:r>
            <a:rPr lang="pt-BR" sz="1800" b="0" i="0" dirty="0">
              <a:solidFill>
                <a:schemeClr val="bg1"/>
              </a:solidFill>
              <a:latin typeface="Calibri Light"/>
            </a:rPr>
            <a:t>Pesquisar sobre a viabilidade do</a:t>
          </a:r>
          <a:r>
            <a:rPr lang="pt-BR" sz="1800" b="0" i="0" dirty="0">
              <a:solidFill>
                <a:schemeClr val="bg1"/>
              </a:solidFill>
            </a:rPr>
            <a:t> uso dos biodigestores para a produção de biogás em ambientes domésticos </a:t>
          </a:r>
          <a:endParaRPr lang="pt-BR" sz="1800" noProof="0" dirty="0">
            <a:solidFill>
              <a:schemeClr val="bg1"/>
            </a:solidFill>
          </a:endParaRPr>
        </a:p>
      </dgm:t>
    </dgm:pt>
    <dgm:pt modelId="{4A8A3B18-A3DE-475C-8BF1-FB4B84DDA43B}" type="parTrans" cxnId="{813C1BD6-5A4A-43F4-8BF7-0645F72381AA}">
      <dgm:prSet/>
      <dgm:spPr/>
      <dgm:t>
        <a:bodyPr rtlCol="0"/>
        <a:lstStyle/>
        <a:p>
          <a:pPr rtl="0"/>
          <a:endParaRPr lang="pt-BR" noProof="0" dirty="0"/>
        </a:p>
      </dgm:t>
    </dgm:pt>
    <dgm:pt modelId="{2DAA2C1D-14F6-4BCA-B047-0B53ADD46F43}" type="sibTrans" cxnId="{813C1BD6-5A4A-43F4-8BF7-0645F72381AA}">
      <dgm:prSet/>
      <dgm:spPr/>
      <dgm:t>
        <a:bodyPr rtlCol="0"/>
        <a:lstStyle/>
        <a:p>
          <a:pPr rtl="0"/>
          <a:endParaRPr lang="pt-BR" noProof="0" dirty="0"/>
        </a:p>
      </dgm:t>
    </dgm:pt>
    <dgm:pt modelId="{2B87ECDB-C552-42F6-9B52-6548A18B206B}">
      <dgm:prSet custT="1"/>
      <dgm:spPr/>
      <dgm:t>
        <a:bodyPr/>
        <a:lstStyle/>
        <a:p>
          <a:pPr rtl="0">
            <a:lnSpc>
              <a:spcPct val="100000"/>
            </a:lnSpc>
          </a:pPr>
          <a:r>
            <a:rPr lang="pt-BR" sz="1800" b="0" i="0" dirty="0">
              <a:solidFill>
                <a:schemeClr val="bg1"/>
              </a:solidFill>
              <a:latin typeface="Calibri Light"/>
            </a:rPr>
            <a:t>Conscientizar as</a:t>
          </a:r>
          <a:r>
            <a:rPr lang="pt-BR" sz="1800" b="0" i="0" dirty="0">
              <a:solidFill>
                <a:schemeClr val="bg1"/>
              </a:solidFill>
            </a:rPr>
            <a:t> pessoas sobre a utilização de biodigestores para a produção de biogás em São Leopoldo </a:t>
          </a:r>
          <a:endParaRPr lang="pt-BR" sz="1800" noProof="0" dirty="0">
            <a:solidFill>
              <a:schemeClr val="bg1"/>
            </a:solidFill>
          </a:endParaRPr>
        </a:p>
      </dgm:t>
    </dgm:pt>
    <dgm:pt modelId="{0DC560D9-C62C-41BA-8D68-CB78933BFF0C}" type="parTrans" cxnId="{91AFA996-5E3B-401C-B400-E70DBD4A4AB6}">
      <dgm:prSet/>
      <dgm:spPr/>
      <dgm:t>
        <a:bodyPr rtlCol="0"/>
        <a:lstStyle/>
        <a:p>
          <a:pPr rtl="0"/>
          <a:endParaRPr lang="pt-BR" noProof="0" dirty="0"/>
        </a:p>
      </dgm:t>
    </dgm:pt>
    <dgm:pt modelId="{80EFB54F-1AC8-40D9-981D-4C85160A5799}" type="sibTrans" cxnId="{91AFA996-5E3B-401C-B400-E70DBD4A4AB6}">
      <dgm:prSet/>
      <dgm:spPr/>
      <dgm:t>
        <a:bodyPr rtlCol="0"/>
        <a:lstStyle/>
        <a:p>
          <a:pPr rtl="0"/>
          <a:endParaRPr lang="pt-BR" noProof="0" dirty="0"/>
        </a:p>
      </dgm:t>
    </dgm:pt>
    <dgm:pt modelId="{419DF63C-9792-4EF5-9125-1EEF4D07C33F}">
      <dgm:prSet custT="1"/>
      <dgm:spPr/>
      <dgm:t>
        <a:bodyPr rtlCol="0"/>
        <a:lstStyle/>
        <a:p>
          <a:pPr rtl="0">
            <a:lnSpc>
              <a:spcPct val="100000"/>
            </a:lnSpc>
          </a:pPr>
          <a:r>
            <a:rPr lang="pt-BR" sz="1800" b="0" i="0" dirty="0">
              <a:solidFill>
                <a:schemeClr val="bg1"/>
              </a:solidFill>
            </a:rPr>
            <a:t>Analisar como </a:t>
          </a:r>
          <a:r>
            <a:rPr lang="pt-BR" sz="1800" b="0" i="0" dirty="0">
              <a:solidFill>
                <a:schemeClr val="bg1"/>
              </a:solidFill>
              <a:latin typeface="Calibri Light"/>
            </a:rPr>
            <a:t>estes recursos poderiam ser utilizados na</a:t>
          </a:r>
          <a:r>
            <a:rPr lang="pt-BR" sz="1800" b="0" i="0" dirty="0">
              <a:solidFill>
                <a:schemeClr val="bg1"/>
              </a:solidFill>
            </a:rPr>
            <a:t> cidade de São Leopoldo</a:t>
          </a:r>
          <a:endParaRPr lang="pt-BR" sz="1800" noProof="0" dirty="0">
            <a:solidFill>
              <a:schemeClr val="bg1"/>
            </a:solidFill>
          </a:endParaRPr>
        </a:p>
      </dgm:t>
    </dgm:pt>
    <dgm:pt modelId="{2B95E8EF-82FE-4F54-970D-D55C9AD8EC00}" type="parTrans" cxnId="{024B121E-3EE5-42C9-97D1-5E0D27C29DC3}">
      <dgm:prSet/>
      <dgm:spPr/>
      <dgm:t>
        <a:bodyPr rtlCol="0"/>
        <a:lstStyle/>
        <a:p>
          <a:pPr rtl="0"/>
          <a:endParaRPr lang="pt-BR" noProof="0" dirty="0"/>
        </a:p>
      </dgm:t>
    </dgm:pt>
    <dgm:pt modelId="{EA8773AB-BB82-4BF6-944E-80CD2086CE93}" type="sibTrans" cxnId="{024B121E-3EE5-42C9-97D1-5E0D27C29DC3}">
      <dgm:prSet/>
      <dgm:spPr/>
      <dgm:t>
        <a:bodyPr rtlCol="0"/>
        <a:lstStyle/>
        <a:p>
          <a:pPr rtl="0"/>
          <a:endParaRPr lang="pt-BR" noProof="0" dirty="0"/>
        </a:p>
      </dgm:t>
    </dgm:pt>
    <dgm:pt modelId="{1B1E513F-BEB7-483A-8F12-A8210AEF19E9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pt-BR" sz="1800" b="0" i="0" dirty="0">
              <a:solidFill>
                <a:schemeClr val="bg1"/>
              </a:solidFill>
            </a:rPr>
            <a:t>Mostrar para as pessoas que o biogás pode ser uma fonte viável de energia renovável </a:t>
          </a:r>
          <a:endParaRPr lang="pt-BR" sz="1800" noProof="0" dirty="0">
            <a:solidFill>
              <a:schemeClr val="bg1"/>
            </a:solidFill>
          </a:endParaRPr>
        </a:p>
      </dgm:t>
    </dgm:pt>
    <dgm:pt modelId="{D99C9B80-BA48-46B7-8B67-372E2AFD9E86}" type="sibTrans" cxnId="{9CD469EF-CF99-411A-B4B3-5B2C59AF684C}">
      <dgm:prSet/>
      <dgm:spPr/>
      <dgm:t>
        <a:bodyPr rtlCol="0"/>
        <a:lstStyle/>
        <a:p>
          <a:pPr rtl="0"/>
          <a:endParaRPr lang="pt-BR" noProof="0" dirty="0"/>
        </a:p>
      </dgm:t>
    </dgm:pt>
    <dgm:pt modelId="{DB284026-3063-4705-B72C-ADE04469BE6D}" type="parTrans" cxnId="{9CD469EF-CF99-411A-B4B3-5B2C59AF684C}">
      <dgm:prSet/>
      <dgm:spPr/>
      <dgm:t>
        <a:bodyPr rtlCol="0"/>
        <a:lstStyle/>
        <a:p>
          <a:pPr rtl="0"/>
          <a:endParaRPr lang="pt-BR" noProof="0" dirty="0"/>
        </a:p>
      </dgm:t>
    </dgm:pt>
    <dgm:pt modelId="{05261D3E-3CC7-4C85-9E09-D67FC777908C}" type="pres">
      <dgm:prSet presAssocID="{162F69A6-0780-49EA-A6A8-3965C12489B2}" presName="root" presStyleCnt="0">
        <dgm:presLayoutVars>
          <dgm:dir/>
          <dgm:resizeHandles val="exact"/>
        </dgm:presLayoutVars>
      </dgm:prSet>
      <dgm:spPr/>
    </dgm:pt>
    <dgm:pt modelId="{25C6FE9B-AED9-47D9-807F-76A517615FC1}" type="pres">
      <dgm:prSet presAssocID="{30269CC2-8DD6-4402-82F3-18F164A732FF}" presName="compNode" presStyleCnt="0"/>
      <dgm:spPr/>
    </dgm:pt>
    <dgm:pt modelId="{99698387-9DF3-4127-A7DE-FCE3F05A3470}" type="pres">
      <dgm:prSet presAssocID="{30269CC2-8DD6-4402-82F3-18F164A732FF}" presName="bgRect" presStyleLbl="bgShp" presStyleIdx="0" presStyleCnt="4"/>
      <dgm:spPr>
        <a:prstGeom prst="rect">
          <a:avLst/>
        </a:prstGeom>
        <a:solidFill>
          <a:srgbClr val="92D050"/>
        </a:solidFill>
        <a:ln>
          <a:solidFill>
            <a:srgbClr val="00B050"/>
          </a:solidFill>
        </a:ln>
      </dgm:spPr>
    </dgm:pt>
    <dgm:pt modelId="{B52E1101-E263-4511-8D8F-5A215C912C41}" type="pres">
      <dgm:prSet presAssocID="{30269CC2-8DD6-4402-82F3-18F164A732FF}" presName="iconRect" presStyleLbl="node1" presStyleIdx="0" presStyleCnt="4"/>
      <dgm:spPr>
        <a:blipFill rotWithShape="1">
          <a:blip xmlns:r="http://schemas.openxmlformats.org/officeDocument/2006/relationships" r:embed="rId1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</dgm:pt>
    <dgm:pt modelId="{18EFBBAF-BD9F-4030-B8A4-57CCEB350921}" type="pres">
      <dgm:prSet presAssocID="{30269CC2-8DD6-4402-82F3-18F164A732FF}" presName="spaceRect" presStyleCnt="0"/>
      <dgm:spPr/>
    </dgm:pt>
    <dgm:pt modelId="{F113ED77-1650-49A8-987A-A13C2A50CEA5}" type="pres">
      <dgm:prSet presAssocID="{30269CC2-8DD6-4402-82F3-18F164A732FF}" presName="parTx" presStyleLbl="revTx" presStyleIdx="0" presStyleCnt="4">
        <dgm:presLayoutVars>
          <dgm:chMax val="0"/>
          <dgm:chPref val="0"/>
        </dgm:presLayoutVars>
      </dgm:prSet>
      <dgm:spPr/>
    </dgm:pt>
    <dgm:pt modelId="{084D1940-F8FF-48AA-A0CA-908C7645C951}" type="pres">
      <dgm:prSet presAssocID="{2DAA2C1D-14F6-4BCA-B047-0B53ADD46F43}" presName="sibTrans" presStyleCnt="0"/>
      <dgm:spPr/>
    </dgm:pt>
    <dgm:pt modelId="{922A9066-91F0-4494-8CF8-01F8511B6028}" type="pres">
      <dgm:prSet presAssocID="{2B87ECDB-C552-42F6-9B52-6548A18B206B}" presName="compNode" presStyleCnt="0"/>
      <dgm:spPr/>
    </dgm:pt>
    <dgm:pt modelId="{FA3369E0-5B38-4FDD-A9F5-22B9810A03F7}" type="pres">
      <dgm:prSet presAssocID="{2B87ECDB-C552-42F6-9B52-6548A18B206B}" presName="bgRect" presStyleLbl="bgShp" presStyleIdx="1" presStyleCnt="4" custLinFactNeighborX="585" custLinFactNeighborY="-2661">
        <dgm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dgm:style>
      </dgm:prSet>
      <dgm:spPr>
        <a:xfrm>
          <a:off x="0" y="1249576"/>
          <a:ext cx="6791323" cy="995920"/>
        </a:xfrm>
        <a:prstGeom prst="rect">
          <a:avLst/>
        </a:prstGeom>
        <a:solidFill>
          <a:srgbClr val="92D050"/>
        </a:solidFill>
        <a:ln>
          <a:solidFill>
            <a:srgbClr val="00B050"/>
          </a:solidFill>
        </a:ln>
      </dgm:spPr>
    </dgm:pt>
    <dgm:pt modelId="{FADE9C4E-BFE3-4374-BE2C-676ED238ACF2}" type="pres">
      <dgm:prSet presAssocID="{2B87ECDB-C552-42F6-9B52-6548A18B206B}" presName="iconRect" presStyleLbl="node1" presStyleIdx="1" presStyleCnt="4"/>
      <dgm:spPr>
        <a:blipFill rotWithShape="1">
          <a:blip xmlns:r="http://schemas.openxmlformats.org/officeDocument/2006/relationships" r:embed="rId1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</dgm:pt>
    <dgm:pt modelId="{7000F0F2-143F-4CAE-BA6B-E9C401E5437A}" type="pres">
      <dgm:prSet presAssocID="{2B87ECDB-C552-42F6-9B52-6548A18B206B}" presName="spaceRect" presStyleCnt="0"/>
      <dgm:spPr/>
    </dgm:pt>
    <dgm:pt modelId="{AC018808-9CEA-4C61-8875-3E922AA167D7}" type="pres">
      <dgm:prSet presAssocID="{2B87ECDB-C552-42F6-9B52-6548A18B206B}" presName="parTx" presStyleLbl="revTx" presStyleIdx="1" presStyleCnt="4">
        <dgm:presLayoutVars>
          <dgm:chMax val="0"/>
          <dgm:chPref val="0"/>
        </dgm:presLayoutVars>
      </dgm:prSet>
      <dgm:spPr/>
    </dgm:pt>
    <dgm:pt modelId="{CE46B6BD-FA9F-4C65-8E75-D8C24C71657B}" type="pres">
      <dgm:prSet presAssocID="{80EFB54F-1AC8-40D9-981D-4C85160A5799}" presName="sibTrans" presStyleCnt="0"/>
      <dgm:spPr/>
    </dgm:pt>
    <dgm:pt modelId="{B12160B6-4EC8-4B4D-A1B2-F7F5F2795F75}" type="pres">
      <dgm:prSet presAssocID="{419DF63C-9792-4EF5-9125-1EEF4D07C33F}" presName="compNode" presStyleCnt="0"/>
      <dgm:spPr/>
    </dgm:pt>
    <dgm:pt modelId="{DB8ABDAA-976A-4A84-A3C3-277080E19DCA}" type="pres">
      <dgm:prSet presAssocID="{419DF63C-9792-4EF5-9125-1EEF4D07C33F}" presName="bgRect" presStyleLbl="bgShp" presStyleIdx="2" presStyleCnt="4"/>
      <dgm:spPr>
        <a:xfrm>
          <a:off x="0" y="2494477"/>
          <a:ext cx="6791323" cy="995920"/>
        </a:xfrm>
        <a:prstGeom prst="rect">
          <a:avLst/>
        </a:prstGeom>
        <a:solidFill>
          <a:srgbClr val="92D050"/>
        </a:solidFill>
        <a:ln>
          <a:solidFill>
            <a:srgbClr val="00B050"/>
          </a:solidFill>
        </a:ln>
        <a:effectLst/>
      </dgm:spPr>
    </dgm:pt>
    <dgm:pt modelId="{D335376E-740A-4A47-BC5B-3381DE731CE0}" type="pres">
      <dgm:prSet presAssocID="{419DF63C-9792-4EF5-9125-1EEF4D07C33F}" presName="iconRect" presStyleLbl="node1" presStyleIdx="2" presStyleCnt="4"/>
      <dgm:spPr>
        <a:blipFill>
          <a:blip xmlns:r="http://schemas.openxmlformats.org/officeDocument/2006/relationships" r:embed="rId1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penEnrollment"/>
        </a:ext>
      </dgm:extLst>
    </dgm:pt>
    <dgm:pt modelId="{BCDE90E0-E45B-4C79-BE60-A53702208276}" type="pres">
      <dgm:prSet presAssocID="{419DF63C-9792-4EF5-9125-1EEF4D07C33F}" presName="spaceRect" presStyleCnt="0"/>
      <dgm:spPr/>
    </dgm:pt>
    <dgm:pt modelId="{8409F791-340A-4625-9294-3E680D66DB63}" type="pres">
      <dgm:prSet presAssocID="{419DF63C-9792-4EF5-9125-1EEF4D07C33F}" presName="parTx" presStyleLbl="revTx" presStyleIdx="2" presStyleCnt="4">
        <dgm:presLayoutVars>
          <dgm:chMax val="0"/>
          <dgm:chPref val="0"/>
        </dgm:presLayoutVars>
      </dgm:prSet>
      <dgm:spPr/>
    </dgm:pt>
    <dgm:pt modelId="{D4892BA4-47FA-499C-84FA-3A971E9AFE41}" type="pres">
      <dgm:prSet presAssocID="{EA8773AB-BB82-4BF6-944E-80CD2086CE93}" presName="sibTrans" presStyleCnt="0"/>
      <dgm:spPr/>
    </dgm:pt>
    <dgm:pt modelId="{390D1410-0CB7-44D5-903C-C35615DE86E1}" type="pres">
      <dgm:prSet presAssocID="{1B1E513F-BEB7-483A-8F12-A8210AEF19E9}" presName="compNode" presStyleCnt="0"/>
      <dgm:spPr/>
    </dgm:pt>
    <dgm:pt modelId="{C2FCE80A-DCA0-4D7F-8F72-19CB2337E588}" type="pres">
      <dgm:prSet presAssocID="{1B1E513F-BEB7-483A-8F12-A8210AEF19E9}" presName="bgRect" presStyleLbl="bgShp" presStyleIdx="3" presStyleCnt="4" custLinFactNeighborX="0" custLinFactNeighborY="3992"/>
      <dgm:spPr>
        <a:xfrm>
          <a:off x="0" y="3739377"/>
          <a:ext cx="6791323" cy="995920"/>
        </a:xfrm>
        <a:prstGeom prst="rect">
          <a:avLst/>
        </a:prstGeom>
        <a:solidFill>
          <a:srgbClr val="92D050"/>
        </a:solidFill>
        <a:ln>
          <a:solidFill>
            <a:srgbClr val="00B050"/>
          </a:solidFill>
        </a:ln>
        <a:effectLst/>
      </dgm:spPr>
    </dgm:pt>
    <dgm:pt modelId="{1B0B9210-632F-4BB5-B140-1FA20D3CF123}" type="pres">
      <dgm:prSet presAssocID="{1B1E513F-BEB7-483A-8F12-A8210AEF19E9}" presName="iconRect" presStyleLbl="node1" presStyleIdx="3" presStyleCnt="4"/>
      <dgm:spPr>
        <a:blipFill rotWithShape="1">
          <a:blip xmlns:r="http://schemas.openxmlformats.org/officeDocument/2006/relationships" r:embed="rId1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</dgm:pt>
    <dgm:pt modelId="{E9B85894-F3EF-4216-9DD4-962DCF409217}" type="pres">
      <dgm:prSet presAssocID="{1B1E513F-BEB7-483A-8F12-A8210AEF19E9}" presName="spaceRect" presStyleCnt="0"/>
      <dgm:spPr/>
    </dgm:pt>
    <dgm:pt modelId="{3CBA7321-E2AC-48FD-B351-CE3C9A4CE924}" type="pres">
      <dgm:prSet presAssocID="{1B1E513F-BEB7-483A-8F12-A8210AEF19E9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024B121E-3EE5-42C9-97D1-5E0D27C29DC3}" srcId="{162F69A6-0780-49EA-A6A8-3965C12489B2}" destId="{419DF63C-9792-4EF5-9125-1EEF4D07C33F}" srcOrd="2" destOrd="0" parTransId="{2B95E8EF-82FE-4F54-970D-D55C9AD8EC00}" sibTransId="{EA8773AB-BB82-4BF6-944E-80CD2086CE93}"/>
    <dgm:cxn modelId="{D7E7903A-483E-4876-8C77-EEB10661B95B}" type="presOf" srcId="{1B1E513F-BEB7-483A-8F12-A8210AEF19E9}" destId="{3CBA7321-E2AC-48FD-B351-CE3C9A4CE924}" srcOrd="0" destOrd="0" presId="urn:microsoft.com/office/officeart/2018/2/layout/IconVerticalSolidList"/>
    <dgm:cxn modelId="{C9B7BD43-67DC-4CD4-86B0-92B8BFA59068}" type="presOf" srcId="{2B87ECDB-C552-42F6-9B52-6548A18B206B}" destId="{AC018808-9CEA-4C61-8875-3E922AA167D7}" srcOrd="0" destOrd="0" presId="urn:microsoft.com/office/officeart/2018/2/layout/IconVerticalSolidList"/>
    <dgm:cxn modelId="{92648A4D-7D0D-48F5-96E4-BF8EC541B3A9}" type="presOf" srcId="{419DF63C-9792-4EF5-9125-1EEF4D07C33F}" destId="{8409F791-340A-4625-9294-3E680D66DB63}" srcOrd="0" destOrd="0" presId="urn:microsoft.com/office/officeart/2018/2/layout/IconVerticalSolidList"/>
    <dgm:cxn modelId="{91AFA996-5E3B-401C-B400-E70DBD4A4AB6}" srcId="{162F69A6-0780-49EA-A6A8-3965C12489B2}" destId="{2B87ECDB-C552-42F6-9B52-6548A18B206B}" srcOrd="1" destOrd="0" parTransId="{0DC560D9-C62C-41BA-8D68-CB78933BFF0C}" sibTransId="{80EFB54F-1AC8-40D9-981D-4C85160A5799}"/>
    <dgm:cxn modelId="{813C1BD6-5A4A-43F4-8BF7-0645F72381AA}" srcId="{162F69A6-0780-49EA-A6A8-3965C12489B2}" destId="{30269CC2-8DD6-4402-82F3-18F164A732FF}" srcOrd="0" destOrd="0" parTransId="{4A8A3B18-A3DE-475C-8BF1-FB4B84DDA43B}" sibTransId="{2DAA2C1D-14F6-4BCA-B047-0B53ADD46F43}"/>
    <dgm:cxn modelId="{7F77D1ED-2343-4635-9FDF-CF5C9D2B3315}" type="presOf" srcId="{162F69A6-0780-49EA-A6A8-3965C12489B2}" destId="{05261D3E-3CC7-4C85-9E09-D67FC777908C}" srcOrd="0" destOrd="0" presId="urn:microsoft.com/office/officeart/2018/2/layout/IconVerticalSolidList"/>
    <dgm:cxn modelId="{9CD469EF-CF99-411A-B4B3-5B2C59AF684C}" srcId="{162F69A6-0780-49EA-A6A8-3965C12489B2}" destId="{1B1E513F-BEB7-483A-8F12-A8210AEF19E9}" srcOrd="3" destOrd="0" parTransId="{DB284026-3063-4705-B72C-ADE04469BE6D}" sibTransId="{D99C9B80-BA48-46B7-8B67-372E2AFD9E86}"/>
    <dgm:cxn modelId="{175EB5FF-CD0E-4495-8FA8-F19D1233730A}" type="presOf" srcId="{30269CC2-8DD6-4402-82F3-18F164A732FF}" destId="{F113ED77-1650-49A8-987A-A13C2A50CEA5}" srcOrd="0" destOrd="0" presId="urn:microsoft.com/office/officeart/2018/2/layout/IconVerticalSolidList"/>
    <dgm:cxn modelId="{B6784D09-C55E-4568-A257-9A4C076E72A2}" type="presParOf" srcId="{05261D3E-3CC7-4C85-9E09-D67FC777908C}" destId="{25C6FE9B-AED9-47D9-807F-76A517615FC1}" srcOrd="0" destOrd="0" presId="urn:microsoft.com/office/officeart/2018/2/layout/IconVerticalSolidList"/>
    <dgm:cxn modelId="{918FF3CA-876D-40FA-841A-AB5A28A77ED2}" type="presParOf" srcId="{25C6FE9B-AED9-47D9-807F-76A517615FC1}" destId="{99698387-9DF3-4127-A7DE-FCE3F05A3470}" srcOrd="0" destOrd="0" presId="urn:microsoft.com/office/officeart/2018/2/layout/IconVerticalSolidList"/>
    <dgm:cxn modelId="{9E8C0B32-A7B3-460A-83CF-493652F6403A}" type="presParOf" srcId="{25C6FE9B-AED9-47D9-807F-76A517615FC1}" destId="{B52E1101-E263-4511-8D8F-5A215C912C41}" srcOrd="1" destOrd="0" presId="urn:microsoft.com/office/officeart/2018/2/layout/IconVerticalSolidList"/>
    <dgm:cxn modelId="{BF3562AE-51B6-4827-AC2A-02A6C7EE6F5E}" type="presParOf" srcId="{25C6FE9B-AED9-47D9-807F-76A517615FC1}" destId="{18EFBBAF-BD9F-4030-B8A4-57CCEB350921}" srcOrd="2" destOrd="0" presId="urn:microsoft.com/office/officeart/2018/2/layout/IconVerticalSolidList"/>
    <dgm:cxn modelId="{04E3ADEA-CCED-42DB-834F-C02041D4F81B}" type="presParOf" srcId="{25C6FE9B-AED9-47D9-807F-76A517615FC1}" destId="{F113ED77-1650-49A8-987A-A13C2A50CEA5}" srcOrd="3" destOrd="0" presId="urn:microsoft.com/office/officeart/2018/2/layout/IconVerticalSolidList"/>
    <dgm:cxn modelId="{F6438E6C-D016-4A64-9005-13CAA2685ADD}" type="presParOf" srcId="{05261D3E-3CC7-4C85-9E09-D67FC777908C}" destId="{084D1940-F8FF-48AA-A0CA-908C7645C951}" srcOrd="1" destOrd="0" presId="urn:microsoft.com/office/officeart/2018/2/layout/IconVerticalSolidList"/>
    <dgm:cxn modelId="{CEB88A46-381C-4FB3-B5C2-36F0205865FC}" type="presParOf" srcId="{05261D3E-3CC7-4C85-9E09-D67FC777908C}" destId="{922A9066-91F0-4494-8CF8-01F8511B6028}" srcOrd="2" destOrd="0" presId="urn:microsoft.com/office/officeart/2018/2/layout/IconVerticalSolidList"/>
    <dgm:cxn modelId="{D1B45BFC-BE7D-41A5-ACF1-DDC855C4E453}" type="presParOf" srcId="{922A9066-91F0-4494-8CF8-01F8511B6028}" destId="{FA3369E0-5B38-4FDD-A9F5-22B9810A03F7}" srcOrd="0" destOrd="0" presId="urn:microsoft.com/office/officeart/2018/2/layout/IconVerticalSolidList"/>
    <dgm:cxn modelId="{4643A976-3E27-4CAA-B7FC-B0B83CAF8B1F}" type="presParOf" srcId="{922A9066-91F0-4494-8CF8-01F8511B6028}" destId="{FADE9C4E-BFE3-4374-BE2C-676ED238ACF2}" srcOrd="1" destOrd="0" presId="urn:microsoft.com/office/officeart/2018/2/layout/IconVerticalSolidList"/>
    <dgm:cxn modelId="{D766C06F-7B8D-459C-9FB9-C58229C29760}" type="presParOf" srcId="{922A9066-91F0-4494-8CF8-01F8511B6028}" destId="{7000F0F2-143F-4CAE-BA6B-E9C401E5437A}" srcOrd="2" destOrd="0" presId="urn:microsoft.com/office/officeart/2018/2/layout/IconVerticalSolidList"/>
    <dgm:cxn modelId="{150742EF-413B-4B94-8C6E-7E0DC782FB81}" type="presParOf" srcId="{922A9066-91F0-4494-8CF8-01F8511B6028}" destId="{AC018808-9CEA-4C61-8875-3E922AA167D7}" srcOrd="3" destOrd="0" presId="urn:microsoft.com/office/officeart/2018/2/layout/IconVerticalSolidList"/>
    <dgm:cxn modelId="{8C73B2A2-55AA-4BE8-A101-760B33AD8140}" type="presParOf" srcId="{05261D3E-3CC7-4C85-9E09-D67FC777908C}" destId="{CE46B6BD-FA9F-4C65-8E75-D8C24C71657B}" srcOrd="3" destOrd="0" presId="urn:microsoft.com/office/officeart/2018/2/layout/IconVerticalSolidList"/>
    <dgm:cxn modelId="{18BE3019-0E90-4C32-A988-157009864AD2}" type="presParOf" srcId="{05261D3E-3CC7-4C85-9E09-D67FC777908C}" destId="{B12160B6-4EC8-4B4D-A1B2-F7F5F2795F75}" srcOrd="4" destOrd="0" presId="urn:microsoft.com/office/officeart/2018/2/layout/IconVerticalSolidList"/>
    <dgm:cxn modelId="{2EEC68C7-29BF-4C02-91C1-17C5C78737B5}" type="presParOf" srcId="{B12160B6-4EC8-4B4D-A1B2-F7F5F2795F75}" destId="{DB8ABDAA-976A-4A84-A3C3-277080E19DCA}" srcOrd="0" destOrd="0" presId="urn:microsoft.com/office/officeart/2018/2/layout/IconVerticalSolidList"/>
    <dgm:cxn modelId="{F1D89C2A-76D1-4569-963D-1C92D0A16E1C}" type="presParOf" srcId="{B12160B6-4EC8-4B4D-A1B2-F7F5F2795F75}" destId="{D335376E-740A-4A47-BC5B-3381DE731CE0}" srcOrd="1" destOrd="0" presId="urn:microsoft.com/office/officeart/2018/2/layout/IconVerticalSolidList"/>
    <dgm:cxn modelId="{4E76AE4D-E418-463B-994D-6DDD4BE738C0}" type="presParOf" srcId="{B12160B6-4EC8-4B4D-A1B2-F7F5F2795F75}" destId="{BCDE90E0-E45B-4C79-BE60-A53702208276}" srcOrd="2" destOrd="0" presId="urn:microsoft.com/office/officeart/2018/2/layout/IconVerticalSolidList"/>
    <dgm:cxn modelId="{A3104C94-C425-4DC0-8A01-7FDFF0F35AAA}" type="presParOf" srcId="{B12160B6-4EC8-4B4D-A1B2-F7F5F2795F75}" destId="{8409F791-340A-4625-9294-3E680D66DB63}" srcOrd="3" destOrd="0" presId="urn:microsoft.com/office/officeart/2018/2/layout/IconVerticalSolidList"/>
    <dgm:cxn modelId="{605473B3-8AA5-4EE0-BFBA-3AB749038A35}" type="presParOf" srcId="{05261D3E-3CC7-4C85-9E09-D67FC777908C}" destId="{D4892BA4-47FA-499C-84FA-3A971E9AFE41}" srcOrd="5" destOrd="0" presId="urn:microsoft.com/office/officeart/2018/2/layout/IconVerticalSolidList"/>
    <dgm:cxn modelId="{CC9F31C5-774B-4FC3-9646-7E0EFDB54727}" type="presParOf" srcId="{05261D3E-3CC7-4C85-9E09-D67FC777908C}" destId="{390D1410-0CB7-44D5-903C-C35615DE86E1}" srcOrd="6" destOrd="0" presId="urn:microsoft.com/office/officeart/2018/2/layout/IconVerticalSolidList"/>
    <dgm:cxn modelId="{34A9E1BF-6D83-4701-9E7B-CBCD8074AEAA}" type="presParOf" srcId="{390D1410-0CB7-44D5-903C-C35615DE86E1}" destId="{C2FCE80A-DCA0-4D7F-8F72-19CB2337E588}" srcOrd="0" destOrd="0" presId="urn:microsoft.com/office/officeart/2018/2/layout/IconVerticalSolidList"/>
    <dgm:cxn modelId="{2682A58B-536A-49D1-A507-E48E245F1609}" type="presParOf" srcId="{390D1410-0CB7-44D5-903C-C35615DE86E1}" destId="{1B0B9210-632F-4BB5-B140-1FA20D3CF123}" srcOrd="1" destOrd="0" presId="urn:microsoft.com/office/officeart/2018/2/layout/IconVerticalSolidList"/>
    <dgm:cxn modelId="{59D669F7-8B16-4888-95F6-5986C0AFE631}" type="presParOf" srcId="{390D1410-0CB7-44D5-903C-C35615DE86E1}" destId="{E9B85894-F3EF-4216-9DD4-962DCF409217}" srcOrd="2" destOrd="0" presId="urn:microsoft.com/office/officeart/2018/2/layout/IconVerticalSolidList"/>
    <dgm:cxn modelId="{BD8D7B70-D5A5-475A-9EAE-2DF74A65E7A7}" type="presParOf" srcId="{390D1410-0CB7-44D5-903C-C35615DE86E1}" destId="{3CBA7321-E2AC-48FD-B351-CE3C9A4CE924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B0ECF89-2783-4E78-A209-A16EF114A1AA}" type="doc">
      <dgm:prSet loTypeId="urn:microsoft.com/office/officeart/2016/7/layout/LinProcess3" loCatId="list" qsTypeId="urn:microsoft.com/office/officeart/2005/8/quickstyle/simple1" qsCatId="simple" csTypeId="urn:microsoft.com/office/officeart/2005/8/colors/accent0_1" csCatId="mainScheme" phldr="1"/>
      <dgm:spPr/>
      <dgm:t>
        <a:bodyPr rtlCol="0"/>
        <a:lstStyle/>
        <a:p>
          <a:pPr rtl="0"/>
          <a:endParaRPr lang="en-US"/>
        </a:p>
      </dgm:t>
    </dgm:pt>
    <dgm:pt modelId="{FFB58190-E438-47AF-86F3-FAEC2813ACF1}">
      <dgm:prSet custT="1"/>
      <dgm:spPr>
        <a:gradFill flip="none" rotWithShape="1">
          <a:gsLst>
            <a:gs pos="0">
              <a:srgbClr val="00B050">
                <a:shade val="30000"/>
                <a:satMod val="115000"/>
              </a:srgbClr>
            </a:gs>
            <a:gs pos="50000">
              <a:srgbClr val="00B050">
                <a:shade val="67500"/>
                <a:satMod val="115000"/>
              </a:srgbClr>
            </a:gs>
            <a:gs pos="100000">
              <a:srgbClr val="00B050">
                <a:shade val="100000"/>
                <a:satMod val="115000"/>
              </a:srgbClr>
            </a:gs>
          </a:gsLst>
          <a:lin ang="0" scaled="1"/>
          <a:tileRect/>
        </a:gradFill>
      </dgm:spPr>
      <dgm:t>
        <a:bodyPr rtlCol="0"/>
        <a:lstStyle/>
        <a:p>
          <a:pPr rtl="0"/>
          <a:r>
            <a:rPr lang="pt-BR" sz="1800" b="0" i="0" dirty="0">
              <a:solidFill>
                <a:schemeClr val="bg1"/>
              </a:solidFill>
              <a:latin typeface="+mn-lt"/>
            </a:rPr>
            <a:t>- Em 2019 de acordo com </a:t>
          </a:r>
          <a:r>
            <a:rPr lang="pt-BR" sz="1800" b="0" i="0" dirty="0">
              <a:solidFill>
                <a:schemeClr val="bg1"/>
              </a:solidFill>
            </a:rPr>
            <a:t>ASSEMAE </a:t>
          </a:r>
          <a:r>
            <a:rPr lang="pt-BR" sz="1800" b="0" i="0" dirty="0">
              <a:solidFill>
                <a:schemeClr val="bg1"/>
              </a:solidFill>
              <a:latin typeface="+mn-lt"/>
            </a:rPr>
            <a:t>foram mais de 37 milhões de toneladas de lixos orgânicos produzidos no Brasil, mas apenas 1% foi reaproveitados para produção de adubo ou biogás. </a:t>
          </a:r>
          <a:br>
            <a:rPr lang="pt-BR" sz="1600" dirty="0"/>
          </a:br>
          <a:endParaRPr lang="pt-BR" sz="1600" noProof="1"/>
        </a:p>
      </dgm:t>
    </dgm:pt>
    <dgm:pt modelId="{A40BCF22-228C-4E6F-A028-7BBDE5C12E5A}" type="parTrans" cxnId="{8FB3CA80-DD34-4F68-B118-EAE12645570F}">
      <dgm:prSet/>
      <dgm:spPr/>
      <dgm:t>
        <a:bodyPr rtlCol="0"/>
        <a:lstStyle/>
        <a:p>
          <a:pPr rtl="0"/>
          <a:endParaRPr lang="pt-BR" dirty="0"/>
        </a:p>
      </dgm:t>
    </dgm:pt>
    <dgm:pt modelId="{547F8894-C324-4B84-95BE-A51E4FE0FA16}" type="sibTrans" cxnId="{8FB3CA80-DD34-4F68-B118-EAE12645570F}">
      <dgm:prSet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dgm:style>
      </dgm:prSet>
      <dgm:spPr>
        <a:noFill/>
        <a:ln>
          <a:noFill/>
        </a:ln>
      </dgm:spPr>
      <dgm:t>
        <a:bodyPr rtlCol="0"/>
        <a:lstStyle/>
        <a:p>
          <a:pPr rtl="0"/>
          <a:endParaRPr lang="pt-BR" dirty="0"/>
        </a:p>
      </dgm:t>
    </dgm:pt>
    <dgm:pt modelId="{C2A3EC29-44BC-4E51-92DE-E27BF9CD4489}">
      <dgm:prSet custT="1"/>
      <dgm:spPr>
        <a:gradFill flip="none" rotWithShape="1">
          <a:gsLst>
            <a:gs pos="0">
              <a:srgbClr val="00B050">
                <a:shade val="30000"/>
                <a:satMod val="115000"/>
              </a:srgbClr>
            </a:gs>
            <a:gs pos="50000">
              <a:srgbClr val="00B050">
                <a:shade val="67500"/>
                <a:satMod val="115000"/>
              </a:srgbClr>
            </a:gs>
            <a:gs pos="100000">
              <a:srgbClr val="00B050">
                <a:shade val="100000"/>
                <a:satMod val="115000"/>
              </a:srgbClr>
            </a:gs>
          </a:gsLst>
          <a:lin ang="0" scaled="1"/>
          <a:tileRect/>
        </a:gradFill>
      </dgm:spPr>
      <dgm:t>
        <a:bodyPr spcFirstLastPara="0" vert="horz" wrap="square" lIns="256199" tIns="330200" rIns="256199" bIns="330200" numCol="1" spcCol="1270" rtlCol="0" anchor="t" anchorCtr="0"/>
        <a:lstStyle/>
        <a:p>
          <a:pPr marL="0" lvl="0" indent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1800" kern="1200" dirty="0">
            <a:solidFill>
              <a:schemeClr val="bg1"/>
            </a:solidFill>
            <a:latin typeface="Calibri"/>
            <a:ea typeface="+mn-ea"/>
            <a:cs typeface="+mn-cs"/>
          </a:endParaRPr>
        </a:p>
        <a:p>
          <a:pPr marL="0" lvl="0" indent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1800" kern="1200" dirty="0">
            <a:solidFill>
              <a:schemeClr val="bg1"/>
            </a:solidFill>
            <a:latin typeface="Calibri"/>
            <a:ea typeface="+mn-ea"/>
            <a:cs typeface="+mn-cs"/>
          </a:endParaRPr>
        </a:p>
      </dgm:t>
    </dgm:pt>
    <dgm:pt modelId="{10254594-A53F-49FE-B0F2-BC233EE7109F}" type="sibTrans" cxnId="{B49FD08F-C9D7-4FC0-B446-ED9717719A00}">
      <dgm:prSet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dgm:style>
      </dgm:prSet>
      <dgm:spPr>
        <a:noFill/>
        <a:ln>
          <a:noFill/>
        </a:ln>
      </dgm:spPr>
      <dgm:t>
        <a:bodyPr rtlCol="0"/>
        <a:lstStyle/>
        <a:p>
          <a:pPr rtl="0"/>
          <a:endParaRPr lang="pt-BR" dirty="0"/>
        </a:p>
      </dgm:t>
    </dgm:pt>
    <dgm:pt modelId="{CE6B5045-A42D-4562-9588-2342D0E47934}" type="parTrans" cxnId="{B49FD08F-C9D7-4FC0-B446-ED9717719A00}">
      <dgm:prSet/>
      <dgm:spPr/>
      <dgm:t>
        <a:bodyPr rtlCol="0"/>
        <a:lstStyle/>
        <a:p>
          <a:pPr rtl="0"/>
          <a:endParaRPr lang="pt-BR" dirty="0"/>
        </a:p>
      </dgm:t>
    </dgm:pt>
    <dgm:pt modelId="{ACE795D8-4182-4DF1-B098-DD0AD48044C8}" type="pres">
      <dgm:prSet presAssocID="{BB0ECF89-2783-4E78-A209-A16EF114A1AA}" presName="Name0" presStyleCnt="0">
        <dgm:presLayoutVars>
          <dgm:animLvl val="lvl"/>
          <dgm:resizeHandles val="exact"/>
        </dgm:presLayoutVars>
      </dgm:prSet>
      <dgm:spPr/>
    </dgm:pt>
    <dgm:pt modelId="{01457034-7B47-4E8B-B040-E0565D08290C}" type="pres">
      <dgm:prSet presAssocID="{FFB58190-E438-47AF-86F3-FAEC2813ACF1}" presName="compositeNode" presStyleCnt="0">
        <dgm:presLayoutVars>
          <dgm:bulletEnabled val="1"/>
        </dgm:presLayoutVars>
      </dgm:prSet>
      <dgm:spPr/>
    </dgm:pt>
    <dgm:pt modelId="{39A872F9-A5B8-4211-9FCD-79722E167124}" type="pres">
      <dgm:prSet presAssocID="{FFB58190-E438-47AF-86F3-FAEC2813ACF1}" presName="bgRect" presStyleLbl="bgAccFollowNode1" presStyleIdx="0" presStyleCnt="2" custScaleX="103914" custLinFactNeighborX="-3656" custLinFactNeighborY="2174"/>
      <dgm:spPr>
        <a:solidFill>
          <a:srgbClr val="00B050"/>
        </a:solidFill>
      </dgm:spPr>
    </dgm:pt>
    <dgm:pt modelId="{8157E768-0524-44F1-8F00-7DF53576D2D6}" type="pres">
      <dgm:prSet presAssocID="{547F8894-C324-4B84-95BE-A51E4FE0FA16}" presName="sibTransNodeCircle" presStyleLbl="alignNode1" presStyleIdx="0" presStyleCnt="4">
        <dgm:presLayoutVars>
          <dgm:chMax val="0"/>
          <dgm:bulletEnabled/>
        </dgm:presLayoutVars>
      </dgm:prSet>
      <dgm:spPr>
        <a:xfrm>
          <a:off x="990361" y="435133"/>
          <a:ext cx="1305401" cy="1305401"/>
        </a:xfrm>
        <a:prstGeom prst="rect">
          <a:avLst/>
        </a:prstGeom>
      </dgm:spPr>
    </dgm:pt>
    <dgm:pt modelId="{676D607A-85D2-4EAF-B264-A9D94B61A4FF}" type="pres">
      <dgm:prSet presAssocID="{FFB58190-E438-47AF-86F3-FAEC2813ACF1}" presName="bottomLine" presStyleLbl="alignNode1" presStyleIdx="1" presStyleCnt="4">
        <dgm:presLayoutVars/>
      </dgm:prSet>
      <dgm:spPr/>
    </dgm:pt>
    <dgm:pt modelId="{3DFCE59B-AEDE-4DE2-8B09-D05F047AB42F}" type="pres">
      <dgm:prSet presAssocID="{FFB58190-E438-47AF-86F3-FAEC2813ACF1}" presName="nodeText" presStyleLbl="bgAccFollowNode1" presStyleIdx="0" presStyleCnt="2">
        <dgm:presLayoutVars>
          <dgm:bulletEnabled val="1"/>
        </dgm:presLayoutVars>
      </dgm:prSet>
      <dgm:spPr/>
    </dgm:pt>
    <dgm:pt modelId="{AD65492C-54BB-4101-B1E0-86F57716A25E}" type="pres">
      <dgm:prSet presAssocID="{547F8894-C324-4B84-95BE-A51E4FE0FA16}" presName="sibTrans" presStyleCnt="0"/>
      <dgm:spPr/>
    </dgm:pt>
    <dgm:pt modelId="{F4C4AEC7-6D64-4C71-ADC5-0F5CC45360C6}" type="pres">
      <dgm:prSet presAssocID="{C2A3EC29-44BC-4E51-92DE-E27BF9CD4489}" presName="compositeNode" presStyleCnt="0">
        <dgm:presLayoutVars>
          <dgm:bulletEnabled val="1"/>
        </dgm:presLayoutVars>
      </dgm:prSet>
      <dgm:spPr/>
    </dgm:pt>
    <dgm:pt modelId="{3AF3868F-681F-4EF9-8B83-F3B0F354A4C4}" type="pres">
      <dgm:prSet presAssocID="{C2A3EC29-44BC-4E51-92DE-E27BF9CD4489}" presName="bgRect" presStyleLbl="bgAccFollowNode1" presStyleIdx="1" presStyleCnt="2" custLinFactNeighborX="767" custLinFactNeighborY="-344"/>
      <dgm:spPr>
        <a:xfrm>
          <a:off x="7229475" y="0"/>
          <a:ext cx="3286125" cy="4351338"/>
        </a:xfrm>
        <a:prstGeom prst="rect">
          <a:avLst/>
        </a:prstGeom>
      </dgm:spPr>
    </dgm:pt>
    <dgm:pt modelId="{9718E67E-2C8C-4093-AB5F-E3BEFAAEA31B}" type="pres">
      <dgm:prSet presAssocID="{10254594-A53F-49FE-B0F2-BC233EE7109F}" presName="sibTransNodeCircle" presStyleLbl="alignNode1" presStyleIdx="2" presStyleCnt="4">
        <dgm:presLayoutVars>
          <dgm:chMax val="0"/>
          <dgm:bulletEnabled/>
        </dgm:presLayoutVars>
      </dgm:prSet>
      <dgm:spPr>
        <a:xfrm>
          <a:off x="8219836" y="435133"/>
          <a:ext cx="1305401" cy="1305401"/>
        </a:xfrm>
        <a:prstGeom prst="rect">
          <a:avLst/>
        </a:prstGeom>
      </dgm:spPr>
    </dgm:pt>
    <dgm:pt modelId="{13CAC05E-7817-4F00-94BF-9DC0F20DF1D8}" type="pres">
      <dgm:prSet presAssocID="{C2A3EC29-44BC-4E51-92DE-E27BF9CD4489}" presName="bottomLine" presStyleLbl="alignNode1" presStyleIdx="3" presStyleCnt="4">
        <dgm:presLayoutVars/>
      </dgm:prSet>
      <dgm:spPr/>
    </dgm:pt>
    <dgm:pt modelId="{90A7E684-CAA3-435E-B654-85F1BA7D2B87}" type="pres">
      <dgm:prSet presAssocID="{C2A3EC29-44BC-4E51-92DE-E27BF9CD4489}" presName="nodeText" presStyleLbl="bgAccFollowNode1" presStyleIdx="1" presStyleCnt="2">
        <dgm:presLayoutVars>
          <dgm:bulletEnabled val="1"/>
        </dgm:presLayoutVars>
      </dgm:prSet>
      <dgm:spPr/>
    </dgm:pt>
  </dgm:ptLst>
  <dgm:cxnLst>
    <dgm:cxn modelId="{2229DB1B-DE4F-469E-8FA0-07BEC5B5F9D6}" type="presOf" srcId="{10254594-A53F-49FE-B0F2-BC233EE7109F}" destId="{9718E67E-2C8C-4093-AB5F-E3BEFAAEA31B}" srcOrd="0" destOrd="0" presId="urn:microsoft.com/office/officeart/2016/7/layout/LinProcess3"/>
    <dgm:cxn modelId="{0C140A6B-1B4A-4553-81FF-5591D9487696}" type="presOf" srcId="{C2A3EC29-44BC-4E51-92DE-E27BF9CD4489}" destId="{3AF3868F-681F-4EF9-8B83-F3B0F354A4C4}" srcOrd="0" destOrd="0" presId="urn:microsoft.com/office/officeart/2016/7/layout/LinProcess3"/>
    <dgm:cxn modelId="{025C3756-4F90-42F6-B826-13223FDABED0}" type="presOf" srcId="{547F8894-C324-4B84-95BE-A51E4FE0FA16}" destId="{8157E768-0524-44F1-8F00-7DF53576D2D6}" srcOrd="0" destOrd="0" presId="urn:microsoft.com/office/officeart/2016/7/layout/LinProcess3"/>
    <dgm:cxn modelId="{8FB3CA80-DD34-4F68-B118-EAE12645570F}" srcId="{BB0ECF89-2783-4E78-A209-A16EF114A1AA}" destId="{FFB58190-E438-47AF-86F3-FAEC2813ACF1}" srcOrd="0" destOrd="0" parTransId="{A40BCF22-228C-4E6F-A028-7BBDE5C12E5A}" sibTransId="{547F8894-C324-4B84-95BE-A51E4FE0FA16}"/>
    <dgm:cxn modelId="{B49FD08F-C9D7-4FC0-B446-ED9717719A00}" srcId="{BB0ECF89-2783-4E78-A209-A16EF114A1AA}" destId="{C2A3EC29-44BC-4E51-92DE-E27BF9CD4489}" srcOrd="1" destOrd="0" parTransId="{CE6B5045-A42D-4562-9588-2342D0E47934}" sibTransId="{10254594-A53F-49FE-B0F2-BC233EE7109F}"/>
    <dgm:cxn modelId="{469CA3A1-2EC0-458C-B828-8121A2D4750A}" type="presOf" srcId="{BB0ECF89-2783-4E78-A209-A16EF114A1AA}" destId="{ACE795D8-4182-4DF1-B098-DD0AD48044C8}" srcOrd="0" destOrd="0" presId="urn:microsoft.com/office/officeart/2016/7/layout/LinProcess3"/>
    <dgm:cxn modelId="{C8A4ECC3-0B95-497F-8D57-1124DFD9842C}" type="presOf" srcId="{C2A3EC29-44BC-4E51-92DE-E27BF9CD4489}" destId="{90A7E684-CAA3-435E-B654-85F1BA7D2B87}" srcOrd="1" destOrd="0" presId="urn:microsoft.com/office/officeart/2016/7/layout/LinProcess3"/>
    <dgm:cxn modelId="{13094BE1-4993-450F-9A18-CF0E62019EF7}" type="presOf" srcId="{FFB58190-E438-47AF-86F3-FAEC2813ACF1}" destId="{39A872F9-A5B8-4211-9FCD-79722E167124}" srcOrd="0" destOrd="0" presId="urn:microsoft.com/office/officeart/2016/7/layout/LinProcess3"/>
    <dgm:cxn modelId="{D24113F0-9FAB-4A26-B7AA-17C02606FE1D}" type="presOf" srcId="{FFB58190-E438-47AF-86F3-FAEC2813ACF1}" destId="{3DFCE59B-AEDE-4DE2-8B09-D05F047AB42F}" srcOrd="1" destOrd="0" presId="urn:microsoft.com/office/officeart/2016/7/layout/LinProcess3"/>
    <dgm:cxn modelId="{76481A27-79A5-48E5-BA29-16004448893C}" type="presParOf" srcId="{ACE795D8-4182-4DF1-B098-DD0AD48044C8}" destId="{01457034-7B47-4E8B-B040-E0565D08290C}" srcOrd="0" destOrd="0" presId="urn:microsoft.com/office/officeart/2016/7/layout/LinProcess3"/>
    <dgm:cxn modelId="{86BEA9C1-5DDA-42C2-937D-A7130110FF74}" type="presParOf" srcId="{01457034-7B47-4E8B-B040-E0565D08290C}" destId="{39A872F9-A5B8-4211-9FCD-79722E167124}" srcOrd="0" destOrd="0" presId="urn:microsoft.com/office/officeart/2016/7/layout/LinProcess3"/>
    <dgm:cxn modelId="{7DC5639C-5BDF-4F6D-A737-811AEFB16C12}" type="presParOf" srcId="{01457034-7B47-4E8B-B040-E0565D08290C}" destId="{8157E768-0524-44F1-8F00-7DF53576D2D6}" srcOrd="1" destOrd="0" presId="urn:microsoft.com/office/officeart/2016/7/layout/LinProcess3"/>
    <dgm:cxn modelId="{9BE7A881-53AA-46A4-B4D9-5952CA3DDD83}" type="presParOf" srcId="{01457034-7B47-4E8B-B040-E0565D08290C}" destId="{676D607A-85D2-4EAF-B264-A9D94B61A4FF}" srcOrd="2" destOrd="0" presId="urn:microsoft.com/office/officeart/2016/7/layout/LinProcess3"/>
    <dgm:cxn modelId="{3CDC6E8B-95DF-4144-9A43-8F1F01D9B5EA}" type="presParOf" srcId="{01457034-7B47-4E8B-B040-E0565D08290C}" destId="{3DFCE59B-AEDE-4DE2-8B09-D05F047AB42F}" srcOrd="3" destOrd="0" presId="urn:microsoft.com/office/officeart/2016/7/layout/LinProcess3"/>
    <dgm:cxn modelId="{050D0D46-967C-45EE-A82A-AD10E04485C1}" type="presParOf" srcId="{ACE795D8-4182-4DF1-B098-DD0AD48044C8}" destId="{AD65492C-54BB-4101-B1E0-86F57716A25E}" srcOrd="1" destOrd="0" presId="urn:microsoft.com/office/officeart/2016/7/layout/LinProcess3"/>
    <dgm:cxn modelId="{1694C3CA-CE7E-4D7A-B769-94D0C473B6D9}" type="presParOf" srcId="{ACE795D8-4182-4DF1-B098-DD0AD48044C8}" destId="{F4C4AEC7-6D64-4C71-ADC5-0F5CC45360C6}" srcOrd="2" destOrd="0" presId="urn:microsoft.com/office/officeart/2016/7/layout/LinProcess3"/>
    <dgm:cxn modelId="{01DA811B-E595-4B26-916D-A5B9420780B1}" type="presParOf" srcId="{F4C4AEC7-6D64-4C71-ADC5-0F5CC45360C6}" destId="{3AF3868F-681F-4EF9-8B83-F3B0F354A4C4}" srcOrd="0" destOrd="0" presId="urn:microsoft.com/office/officeart/2016/7/layout/LinProcess3"/>
    <dgm:cxn modelId="{65C50157-4E89-44E0-ADFE-2CDCD946EC0C}" type="presParOf" srcId="{F4C4AEC7-6D64-4C71-ADC5-0F5CC45360C6}" destId="{9718E67E-2C8C-4093-AB5F-E3BEFAAEA31B}" srcOrd="1" destOrd="0" presId="urn:microsoft.com/office/officeart/2016/7/layout/LinProcess3"/>
    <dgm:cxn modelId="{03312845-43B9-45C8-960A-3A8CADC652DB}" type="presParOf" srcId="{F4C4AEC7-6D64-4C71-ADC5-0F5CC45360C6}" destId="{13CAC05E-7817-4F00-94BF-9DC0F20DF1D8}" srcOrd="2" destOrd="0" presId="urn:microsoft.com/office/officeart/2016/7/layout/LinProcess3"/>
    <dgm:cxn modelId="{D7A81CCE-E542-4242-8542-3C297BE2D6C9}" type="presParOf" srcId="{F4C4AEC7-6D64-4C71-ADC5-0F5CC45360C6}" destId="{90A7E684-CAA3-435E-B654-85F1BA7D2B87}" srcOrd="3" destOrd="0" presId="urn:microsoft.com/office/officeart/2016/7/layout/Lin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698387-9DF3-4127-A7DE-FCE3F05A3470}">
      <dsp:nvSpPr>
        <dsp:cNvPr id="0" name=""/>
        <dsp:cNvSpPr/>
      </dsp:nvSpPr>
      <dsp:spPr>
        <a:xfrm>
          <a:off x="0" y="2483"/>
          <a:ext cx="6791323" cy="1258927"/>
        </a:xfrm>
        <a:prstGeom prst="rect">
          <a:avLst/>
        </a:prstGeom>
        <a:solidFill>
          <a:srgbClr val="92D050"/>
        </a:solidFill>
        <a:ln>
          <a:solidFill>
            <a:srgbClr val="00B050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52E1101-E263-4511-8D8F-5A215C912C41}">
      <dsp:nvSpPr>
        <dsp:cNvPr id="0" name=""/>
        <dsp:cNvSpPr/>
      </dsp:nvSpPr>
      <dsp:spPr>
        <a:xfrm>
          <a:off x="380825" y="285742"/>
          <a:ext cx="692410" cy="692410"/>
        </a:xfrm>
        <a:prstGeom prst="rect">
          <a:avLst/>
        </a:prstGeom>
        <a:blipFill rotWithShape="1">
          <a:blip xmlns:r="http://schemas.openxmlformats.org/officeDocument/2006/relationships" r:embed="rId1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13ED77-1650-49A8-987A-A13C2A50CEA5}">
      <dsp:nvSpPr>
        <dsp:cNvPr id="0" name=""/>
        <dsp:cNvSpPr/>
      </dsp:nvSpPr>
      <dsp:spPr>
        <a:xfrm>
          <a:off x="1454061" y="2483"/>
          <a:ext cx="5337261" cy="12589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237" tIns="133237" rIns="133237" bIns="133237" numCol="1" spcCol="1270" rtlCol="0" anchor="ctr" anchorCtr="0">
          <a:noAutofit/>
        </a:bodyPr>
        <a:lstStyle/>
        <a:p>
          <a:pPr marL="0" lvl="0" indent="0" algn="l" defTabSz="8001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b="0" i="0" kern="1200" dirty="0">
              <a:solidFill>
                <a:schemeClr val="bg1"/>
              </a:solidFill>
              <a:latin typeface="Calibri Light"/>
            </a:rPr>
            <a:t>Pesquisar sobre a viabilidade do</a:t>
          </a:r>
          <a:r>
            <a:rPr lang="pt-BR" sz="1800" b="0" i="0" kern="1200" dirty="0">
              <a:solidFill>
                <a:schemeClr val="bg1"/>
              </a:solidFill>
            </a:rPr>
            <a:t> uso dos biodigestores para a produção de biogás em ambientes domésticos </a:t>
          </a:r>
          <a:endParaRPr lang="pt-BR" sz="1800" kern="1200" noProof="0" dirty="0">
            <a:solidFill>
              <a:schemeClr val="bg1"/>
            </a:solidFill>
          </a:endParaRPr>
        </a:p>
      </dsp:txBody>
      <dsp:txXfrm>
        <a:off x="1454061" y="2483"/>
        <a:ext cx="5337261" cy="1258927"/>
      </dsp:txXfrm>
    </dsp:sp>
    <dsp:sp modelId="{FA3369E0-5B38-4FDD-A9F5-22B9810A03F7}">
      <dsp:nvSpPr>
        <dsp:cNvPr id="0" name=""/>
        <dsp:cNvSpPr/>
      </dsp:nvSpPr>
      <dsp:spPr>
        <a:xfrm>
          <a:off x="0" y="1542643"/>
          <a:ext cx="6791323" cy="1258927"/>
        </a:xfrm>
        <a:prstGeom prst="rect">
          <a:avLst/>
        </a:prstGeom>
        <a:solidFill>
          <a:srgbClr val="92D050"/>
        </a:solidFill>
        <a:ln w="6350" cap="flat" cmpd="sng" algn="ctr">
          <a:solidFill>
            <a:srgbClr val="00B050"/>
          </a:solidFill>
          <a:prstDash val="solid"/>
          <a:miter lim="800000"/>
        </a:ln>
        <a:effectLst/>
      </dsp:spPr>
      <dsp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dsp:style>
    </dsp:sp>
    <dsp:sp modelId="{FADE9C4E-BFE3-4374-BE2C-676ED238ACF2}">
      <dsp:nvSpPr>
        <dsp:cNvPr id="0" name=""/>
        <dsp:cNvSpPr/>
      </dsp:nvSpPr>
      <dsp:spPr>
        <a:xfrm>
          <a:off x="380825" y="1859402"/>
          <a:ext cx="692410" cy="692410"/>
        </a:xfrm>
        <a:prstGeom prst="rect">
          <a:avLst/>
        </a:prstGeom>
        <a:blipFill rotWithShape="1">
          <a:blip xmlns:r="http://schemas.openxmlformats.org/officeDocument/2006/relationships" r:embed="rId1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C018808-9CEA-4C61-8875-3E922AA167D7}">
      <dsp:nvSpPr>
        <dsp:cNvPr id="0" name=""/>
        <dsp:cNvSpPr/>
      </dsp:nvSpPr>
      <dsp:spPr>
        <a:xfrm>
          <a:off x="1454061" y="1576143"/>
          <a:ext cx="5337261" cy="12589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237" tIns="133237" rIns="133237" bIns="133237" numCol="1" spcCol="1270" anchor="ctr" anchorCtr="0">
          <a:noAutofit/>
        </a:bodyPr>
        <a:lstStyle/>
        <a:p>
          <a:pPr marL="0" lvl="0" indent="0" algn="l" defTabSz="8001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b="0" i="0" kern="1200" dirty="0">
              <a:solidFill>
                <a:schemeClr val="bg1"/>
              </a:solidFill>
              <a:latin typeface="Calibri Light"/>
            </a:rPr>
            <a:t>Conscientizar as</a:t>
          </a:r>
          <a:r>
            <a:rPr lang="pt-BR" sz="1800" b="0" i="0" kern="1200" dirty="0">
              <a:solidFill>
                <a:schemeClr val="bg1"/>
              </a:solidFill>
            </a:rPr>
            <a:t> pessoas sobre a utilização de biodigestores para a produção de biogás em São Leopoldo </a:t>
          </a:r>
          <a:endParaRPr lang="pt-BR" sz="1800" kern="1200" noProof="0" dirty="0">
            <a:solidFill>
              <a:schemeClr val="bg1"/>
            </a:solidFill>
          </a:endParaRPr>
        </a:p>
      </dsp:txBody>
      <dsp:txXfrm>
        <a:off x="1454061" y="1576143"/>
        <a:ext cx="5337261" cy="1258927"/>
      </dsp:txXfrm>
    </dsp:sp>
    <dsp:sp modelId="{DB8ABDAA-976A-4A84-A3C3-277080E19DCA}">
      <dsp:nvSpPr>
        <dsp:cNvPr id="0" name=""/>
        <dsp:cNvSpPr/>
      </dsp:nvSpPr>
      <dsp:spPr>
        <a:xfrm>
          <a:off x="0" y="3149803"/>
          <a:ext cx="6791323" cy="1258927"/>
        </a:xfrm>
        <a:prstGeom prst="rect">
          <a:avLst/>
        </a:prstGeom>
        <a:solidFill>
          <a:srgbClr val="92D050"/>
        </a:solidFill>
        <a:ln>
          <a:solidFill>
            <a:srgbClr val="00B050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35376E-740A-4A47-BC5B-3381DE731CE0}">
      <dsp:nvSpPr>
        <dsp:cNvPr id="0" name=""/>
        <dsp:cNvSpPr/>
      </dsp:nvSpPr>
      <dsp:spPr>
        <a:xfrm>
          <a:off x="380825" y="3433062"/>
          <a:ext cx="692410" cy="692410"/>
        </a:xfrm>
        <a:prstGeom prst="rect">
          <a:avLst/>
        </a:prstGeom>
        <a:blipFill>
          <a:blip xmlns:r="http://schemas.openxmlformats.org/officeDocument/2006/relationships" r:embed="rId1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09F791-340A-4625-9294-3E680D66DB63}">
      <dsp:nvSpPr>
        <dsp:cNvPr id="0" name=""/>
        <dsp:cNvSpPr/>
      </dsp:nvSpPr>
      <dsp:spPr>
        <a:xfrm>
          <a:off x="1454061" y="3149803"/>
          <a:ext cx="5337261" cy="12589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237" tIns="133237" rIns="133237" bIns="133237" numCol="1" spcCol="1270" rtlCol="0" anchor="ctr" anchorCtr="0">
          <a:noAutofit/>
        </a:bodyPr>
        <a:lstStyle/>
        <a:p>
          <a:pPr marL="0" lvl="0" indent="0" algn="l" defTabSz="8001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b="0" i="0" kern="1200" dirty="0">
              <a:solidFill>
                <a:schemeClr val="bg1"/>
              </a:solidFill>
            </a:rPr>
            <a:t>Analisar como </a:t>
          </a:r>
          <a:r>
            <a:rPr lang="pt-BR" sz="1800" b="0" i="0" kern="1200" dirty="0">
              <a:solidFill>
                <a:schemeClr val="bg1"/>
              </a:solidFill>
              <a:latin typeface="Calibri Light"/>
            </a:rPr>
            <a:t>estes recursos poderiam ser utilizados na</a:t>
          </a:r>
          <a:r>
            <a:rPr lang="pt-BR" sz="1800" b="0" i="0" kern="1200" dirty="0">
              <a:solidFill>
                <a:schemeClr val="bg1"/>
              </a:solidFill>
            </a:rPr>
            <a:t> cidade de São Leopoldo</a:t>
          </a:r>
          <a:endParaRPr lang="pt-BR" sz="1800" kern="1200" noProof="0" dirty="0">
            <a:solidFill>
              <a:schemeClr val="bg1"/>
            </a:solidFill>
          </a:endParaRPr>
        </a:p>
      </dsp:txBody>
      <dsp:txXfrm>
        <a:off x="1454061" y="3149803"/>
        <a:ext cx="5337261" cy="1258927"/>
      </dsp:txXfrm>
    </dsp:sp>
    <dsp:sp modelId="{C2FCE80A-DCA0-4D7F-8F72-19CB2337E588}">
      <dsp:nvSpPr>
        <dsp:cNvPr id="0" name=""/>
        <dsp:cNvSpPr/>
      </dsp:nvSpPr>
      <dsp:spPr>
        <a:xfrm>
          <a:off x="0" y="4725947"/>
          <a:ext cx="6791323" cy="1258927"/>
        </a:xfrm>
        <a:prstGeom prst="rect">
          <a:avLst/>
        </a:prstGeom>
        <a:solidFill>
          <a:srgbClr val="92D050"/>
        </a:solidFill>
        <a:ln>
          <a:solidFill>
            <a:srgbClr val="00B050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B0B9210-632F-4BB5-B140-1FA20D3CF123}">
      <dsp:nvSpPr>
        <dsp:cNvPr id="0" name=""/>
        <dsp:cNvSpPr/>
      </dsp:nvSpPr>
      <dsp:spPr>
        <a:xfrm>
          <a:off x="380825" y="5006721"/>
          <a:ext cx="692410" cy="692410"/>
        </a:xfrm>
        <a:prstGeom prst="rect">
          <a:avLst/>
        </a:prstGeom>
        <a:blipFill rotWithShape="1">
          <a:blip xmlns:r="http://schemas.openxmlformats.org/officeDocument/2006/relationships" r:embed="rId1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BA7321-E2AC-48FD-B351-CE3C9A4CE924}">
      <dsp:nvSpPr>
        <dsp:cNvPr id="0" name=""/>
        <dsp:cNvSpPr/>
      </dsp:nvSpPr>
      <dsp:spPr>
        <a:xfrm>
          <a:off x="1454061" y="4723463"/>
          <a:ext cx="5337261" cy="12589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237" tIns="133237" rIns="133237" bIns="133237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b="0" i="0" kern="1200" dirty="0">
              <a:solidFill>
                <a:schemeClr val="bg1"/>
              </a:solidFill>
            </a:rPr>
            <a:t>Mostrar para as pessoas que o biogás pode ser uma fonte viável de energia renovável </a:t>
          </a:r>
          <a:endParaRPr lang="pt-BR" sz="1800" kern="1200" noProof="0" dirty="0">
            <a:solidFill>
              <a:schemeClr val="bg1"/>
            </a:solidFill>
          </a:endParaRPr>
        </a:p>
      </dsp:txBody>
      <dsp:txXfrm>
        <a:off x="1454061" y="4723463"/>
        <a:ext cx="5337261" cy="125892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A872F9-A5B8-4211-9FCD-79722E167124}">
      <dsp:nvSpPr>
        <dsp:cNvPr id="0" name=""/>
        <dsp:cNvSpPr/>
      </dsp:nvSpPr>
      <dsp:spPr>
        <a:xfrm>
          <a:off x="0" y="0"/>
          <a:ext cx="5106109" cy="4351338"/>
        </a:xfrm>
        <a:prstGeom prst="rect">
          <a:avLst/>
        </a:prstGeom>
        <a:solidFill>
          <a:srgbClr val="00B050"/>
        </a:solidFill>
        <a:ln w="12700" cap="flat" cmpd="sng" algn="ctr">
          <a:solidFill>
            <a:schemeClr val="dk1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3098" tIns="330200" rIns="383098" bIns="330200" numCol="1" spcCol="1270" rtlCol="0" anchor="t" anchorCtr="0">
          <a:noAutofit/>
        </a:bodyPr>
        <a:lstStyle/>
        <a:p>
          <a:pPr marL="0" lvl="0" indent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b="0" i="0" kern="1200" dirty="0">
              <a:solidFill>
                <a:schemeClr val="bg1"/>
              </a:solidFill>
              <a:latin typeface="+mn-lt"/>
            </a:rPr>
            <a:t>- Em 2019 de acordo com </a:t>
          </a:r>
          <a:r>
            <a:rPr lang="pt-BR" sz="1800" b="0" i="0" kern="1200" dirty="0">
              <a:solidFill>
                <a:schemeClr val="bg1"/>
              </a:solidFill>
            </a:rPr>
            <a:t>ASSEMAE </a:t>
          </a:r>
          <a:r>
            <a:rPr lang="pt-BR" sz="1800" b="0" i="0" kern="1200" dirty="0">
              <a:solidFill>
                <a:schemeClr val="bg1"/>
              </a:solidFill>
              <a:latin typeface="+mn-lt"/>
            </a:rPr>
            <a:t>foram mais de 37 milhões de toneladas de lixos orgânicos produzidos no Brasil, mas apenas 1% foi reaproveitados para produção de adubo ou biogás. </a:t>
          </a:r>
          <a:br>
            <a:rPr lang="pt-BR" sz="1600" kern="1200" dirty="0"/>
          </a:br>
          <a:endParaRPr lang="pt-BR" sz="1600" kern="1200" noProof="1"/>
        </a:p>
      </dsp:txBody>
      <dsp:txXfrm>
        <a:off x="0" y="1653508"/>
        <a:ext cx="5106109" cy="2610802"/>
      </dsp:txXfrm>
    </dsp:sp>
    <dsp:sp modelId="{8157E768-0524-44F1-8F00-7DF53576D2D6}">
      <dsp:nvSpPr>
        <dsp:cNvPr id="0" name=""/>
        <dsp:cNvSpPr/>
      </dsp:nvSpPr>
      <dsp:spPr>
        <a:xfrm>
          <a:off x="1902518" y="435133"/>
          <a:ext cx="1305401" cy="13054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dk1"/>
        </a:fontRef>
      </dsp:style>
      <dsp:txBody>
        <a:bodyPr spcFirstLastPara="0" vert="horz" wrap="square" lIns="101774" tIns="12700" rIns="101774" bIns="12700" numCol="1" spcCol="1270" rtlCol="0" anchor="ctr" anchorCtr="0">
          <a:noAutofit/>
        </a:bodyPr>
        <a:lstStyle/>
        <a:p>
          <a:pPr marL="0" lvl="0" indent="0" algn="ctr" defTabSz="2133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4800" kern="1200" dirty="0"/>
        </a:p>
      </dsp:txBody>
      <dsp:txXfrm>
        <a:off x="1902518" y="435133"/>
        <a:ext cx="1305401" cy="1305401"/>
      </dsp:txXfrm>
    </dsp:sp>
    <dsp:sp modelId="{676D607A-85D2-4EAF-B264-A9D94B61A4FF}">
      <dsp:nvSpPr>
        <dsp:cNvPr id="0" name=""/>
        <dsp:cNvSpPr/>
      </dsp:nvSpPr>
      <dsp:spPr>
        <a:xfrm>
          <a:off x="98327" y="4351266"/>
          <a:ext cx="4913783" cy="7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F3868F-681F-4EF9-8B83-F3B0F354A4C4}">
      <dsp:nvSpPr>
        <dsp:cNvPr id="0" name=""/>
        <dsp:cNvSpPr/>
      </dsp:nvSpPr>
      <dsp:spPr>
        <a:xfrm>
          <a:off x="5601816" y="0"/>
          <a:ext cx="4913783" cy="4351338"/>
        </a:xfrm>
        <a:prstGeom prst="rect">
          <a:avLst/>
        </a:prstGeom>
        <a:gradFill flip="none" rotWithShape="1">
          <a:gsLst>
            <a:gs pos="0">
              <a:srgbClr val="00B050">
                <a:shade val="30000"/>
                <a:satMod val="115000"/>
              </a:srgbClr>
            </a:gs>
            <a:gs pos="50000">
              <a:srgbClr val="00B050">
                <a:shade val="67500"/>
                <a:satMod val="115000"/>
              </a:srgbClr>
            </a:gs>
            <a:gs pos="100000">
              <a:srgbClr val="00B050">
                <a:shade val="100000"/>
                <a:satMod val="115000"/>
              </a:srgbClr>
            </a:gs>
          </a:gsLst>
          <a:lin ang="0" scaled="1"/>
          <a:tileRect/>
        </a:gradFill>
        <a:ln w="12700" cap="flat" cmpd="sng" algn="ctr">
          <a:solidFill>
            <a:schemeClr val="dk1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6199" tIns="330200" rIns="256199" bIns="330200" numCol="1" spcCol="1270" rtlCol="0" anchor="t" anchorCtr="0">
          <a:noAutofit/>
        </a:bodyPr>
        <a:lstStyle/>
        <a:p>
          <a:pPr marL="0" lvl="0" indent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1800" kern="1200" dirty="0">
            <a:solidFill>
              <a:schemeClr val="bg1"/>
            </a:solidFill>
            <a:latin typeface="Calibri"/>
            <a:ea typeface="+mn-ea"/>
            <a:cs typeface="+mn-cs"/>
          </a:endParaRPr>
        </a:p>
        <a:p>
          <a:pPr marL="0" lvl="0" indent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1800" kern="1200" dirty="0">
            <a:solidFill>
              <a:schemeClr val="bg1"/>
            </a:solidFill>
            <a:latin typeface="Calibri"/>
            <a:ea typeface="+mn-ea"/>
            <a:cs typeface="+mn-cs"/>
          </a:endParaRPr>
        </a:p>
      </dsp:txBody>
      <dsp:txXfrm>
        <a:off x="5601816" y="1653508"/>
        <a:ext cx="4913783" cy="2610802"/>
      </dsp:txXfrm>
    </dsp:sp>
    <dsp:sp modelId="{9718E67E-2C8C-4093-AB5F-E3BEFAAEA31B}">
      <dsp:nvSpPr>
        <dsp:cNvPr id="0" name=""/>
        <dsp:cNvSpPr/>
      </dsp:nvSpPr>
      <dsp:spPr>
        <a:xfrm>
          <a:off x="7403843" y="435133"/>
          <a:ext cx="1305401" cy="13054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dk1"/>
        </a:fontRef>
      </dsp:style>
      <dsp:txBody>
        <a:bodyPr spcFirstLastPara="0" vert="horz" wrap="square" lIns="101774" tIns="12700" rIns="101774" bIns="12700" numCol="1" spcCol="1270" rtlCol="0" anchor="ctr" anchorCtr="0">
          <a:noAutofit/>
        </a:bodyPr>
        <a:lstStyle/>
        <a:p>
          <a:pPr marL="0" lvl="0" indent="0" algn="ctr" defTabSz="2133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4800" kern="1200" dirty="0"/>
        </a:p>
      </dsp:txBody>
      <dsp:txXfrm>
        <a:off x="7403843" y="435133"/>
        <a:ext cx="1305401" cy="1305401"/>
      </dsp:txXfrm>
    </dsp:sp>
    <dsp:sp modelId="{13CAC05E-7817-4F00-94BF-9DC0F20DF1D8}">
      <dsp:nvSpPr>
        <dsp:cNvPr id="0" name=""/>
        <dsp:cNvSpPr/>
      </dsp:nvSpPr>
      <dsp:spPr>
        <a:xfrm>
          <a:off x="5599651" y="4351266"/>
          <a:ext cx="4913783" cy="7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Lista Sólida Vertical de Ícones"/>
  <dgm:desc val="Use para mostrar uma série de recursos visuais de cima para baixo com o nível 1 ou nível 1 e nível 2 de texto agrupados em uma forma. Funciona melhor com ícones ou imagens pequenas com descrições mais longa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LinProcess3">
  <dgm:title val="Processo básico linear"/>
  <dgm:desc val=""/>
  <dgm:catLst>
    <dgm:cat type="list" pri="500"/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2BC10188-DC2C-458D-AB41-143A0BE9A31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C9634E15-7196-43FC-B912-C4D8B4A2CE7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28416090-371F-4D0C-85D0-B5314F30CD19}" type="datetime1">
              <a:rPr lang="pt-BR" smtClean="0"/>
              <a:t>02/09/2021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89EA2570-D5B6-41CB-96C2-FFC9944668E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/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15C31B37-7A69-4C30-9B63-29F8242FC24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389B6C8-888A-401B-9F9B-D41D36B6C3E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1310006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noProof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B90271-E477-4A27-885B-2247FA055221}" type="datetime1">
              <a:rPr lang="pt-BR" smtClean="0"/>
              <a:pPr/>
              <a:t>02/09/2021</a:t>
            </a:fld>
            <a:endParaRPr lang="pt-BR" dirty="0"/>
          </a:p>
        </p:txBody>
      </p:sp>
      <p:sp>
        <p:nvSpPr>
          <p:cNvPr id="4" name="Espaço Reservado par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BR" noProof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3F28A1F-3E69-47E5-AE93-E7F2155A242D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07593327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3F28A1F-3E69-47E5-AE93-E7F2155A242D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425190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3F28A1F-3E69-47E5-AE93-E7F2155A242D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908793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3F28A1F-3E69-47E5-AE93-E7F2155A242D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816168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3F28A1F-3E69-47E5-AE93-E7F2155A242D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052561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3F28A1F-3E69-47E5-AE93-E7F2155A242D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846632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3F28A1F-3E69-47E5-AE93-E7F2155A242D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81130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3F28A1F-3E69-47E5-AE93-E7F2155A242D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028460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3F28A1F-3E69-47E5-AE93-E7F2155A242D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000493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3F28A1F-3E69-47E5-AE93-E7F2155A242D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01260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3F28A1F-3E69-47E5-AE93-E7F2155A242D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836657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798B13-3B32-4354-B2B5-3165F2F6E6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873611" y="1676409"/>
            <a:ext cx="3923999" cy="2436592"/>
          </a:xfrm>
        </p:spPr>
        <p:txBody>
          <a:bodyPr lIns="0" tIns="0" rIns="0" bIns="0" rtlCol="0" anchor="b">
            <a:noAutofit/>
          </a:bodyPr>
          <a:lstStyle>
            <a:lvl1pPr>
              <a:lnSpc>
                <a:spcPct val="70000"/>
              </a:lnSpc>
              <a:defRPr sz="7200" spc="-30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16BB88CF-DF4F-4857-8602-72BCF5DDCDA1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7873612" y="4611901"/>
            <a:ext cx="3924000" cy="684000"/>
          </a:xfrm>
        </p:spPr>
        <p:txBody>
          <a:bodyPr lIns="0" tIns="0" rIns="0" bIns="0"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CLIQUE PARA EDITAR OS ESTILOS DE TEXTO MESTRE</a:t>
            </a:r>
          </a:p>
        </p:txBody>
      </p: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A7EEBB7C-1679-4665-8688-1FA973E73DC1}"/>
              </a:ext>
            </a:extLst>
          </p:cNvPr>
          <p:cNvCxnSpPr/>
          <p:nvPr userDrawn="1"/>
        </p:nvCxnSpPr>
        <p:spPr>
          <a:xfrm>
            <a:off x="7874732" y="4373775"/>
            <a:ext cx="3924000" cy="0"/>
          </a:xfrm>
          <a:prstGeom prst="line">
            <a:avLst/>
          </a:prstGeom>
          <a:ln w="63500">
            <a:gradFill>
              <a:gsLst>
                <a:gs pos="0">
                  <a:schemeClr val="accent2"/>
                </a:gs>
                <a:gs pos="100000">
                  <a:schemeClr val="accent2">
                    <a:lumMod val="50000"/>
                  </a:schemeClr>
                </a:gs>
              </a:gsLst>
              <a:lin ang="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tângulo 6">
            <a:extLst>
              <a:ext uri="{FF2B5EF4-FFF2-40B4-BE49-F238E27FC236}">
                <a16:creationId xmlns:a16="http://schemas.microsoft.com/office/drawing/2014/main" id="{F1E3214F-3A93-4A1C-920D-D86BE35A58FB}"/>
              </a:ext>
            </a:extLst>
          </p:cNvPr>
          <p:cNvSpPr/>
          <p:nvPr userDrawn="1"/>
        </p:nvSpPr>
        <p:spPr>
          <a:xfrm>
            <a:off x="0" y="1"/>
            <a:ext cx="7512000" cy="672147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3" name="Espaço Reservado para o Número do Slide 2">
            <a:extLst>
              <a:ext uri="{FF2B5EF4-FFF2-40B4-BE49-F238E27FC236}">
                <a16:creationId xmlns:a16="http://schemas.microsoft.com/office/drawing/2014/main" id="{213E97E5-C83B-444A-8C07-35D699E7C34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r>
              <a:rPr lang="pt-BR" noProof="0"/>
              <a:t>PÁGINA </a:t>
            </a:r>
            <a:fld id="{4A9B5881-4007-4345-955A-79C2656F0C49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2265322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i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D1AB651-5612-4E6A-9B35-A555D082EC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81389A2-D77B-40CA-AD1E-0178AEFAD15A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A1DCA993-CBEA-48C5-BD35-50ABDFF64065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B88ED8E0-95EC-469F-9B7E-562FBDFDE6C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r>
              <a:rPr lang="pt-BR" noProof="0"/>
              <a:t>PÁGINA </a:t>
            </a:r>
            <a:fld id="{4A9B5881-4007-4345-955A-79C2656F0C49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6463448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F776F88-2A37-410D-A685-E455AF3D07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C764B46-B015-44F7-8DC0-AFB8D275E48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2D3C8232-2077-497A-9142-B787E2B03A73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AAF6077C-D913-4FD0-B6E0-6D70BEFD40E6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43905DBB-3AA9-4435-AC97-732293FDE7EF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1954C901-FCAF-4DFB-A621-6A969641CA7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r>
              <a:rPr lang="pt-BR" noProof="0"/>
              <a:t>PÁGINA </a:t>
            </a:r>
            <a:fld id="{4A9B5881-4007-4345-955A-79C2656F0C49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2921455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AF2623-2255-4BBA-9577-B3A3FD2AE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título Mestre</a:t>
            </a:r>
          </a:p>
        </p:txBody>
      </p:sp>
      <p:sp>
        <p:nvSpPr>
          <p:cNvPr id="3" name="Espaço Reservado para o Número do Slide 2">
            <a:extLst>
              <a:ext uri="{FF2B5EF4-FFF2-40B4-BE49-F238E27FC236}">
                <a16:creationId xmlns:a16="http://schemas.microsoft.com/office/drawing/2014/main" id="{5259F0F0-5E7C-4FC9-8E90-6ADCD7A714B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r>
              <a:rPr lang="pt-BR" noProof="0"/>
              <a:t>PÁGINA </a:t>
            </a:r>
            <a:fld id="{4A9B5881-4007-4345-955A-79C2656F0C49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1055322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o Número do Slide 1">
            <a:extLst>
              <a:ext uri="{FF2B5EF4-FFF2-40B4-BE49-F238E27FC236}">
                <a16:creationId xmlns:a16="http://schemas.microsoft.com/office/drawing/2014/main" id="{0A9D3FFB-BE14-4D90-A515-10EDD1BEE6F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r>
              <a:rPr lang="pt-BR" noProof="0"/>
              <a:t>PÁGINA </a:t>
            </a:r>
            <a:fld id="{4A9B5881-4007-4345-955A-79C2656F0C49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6276739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451E51-BE82-4B1B-9CB6-89C26464DB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4CCBF8C-3CF7-47E6-9AB0-15584178B44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3D07DA3C-0298-45CF-AFC3-41031C0763E3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F7C4FF87-D01E-416B-9EF8-E107C4EDDC4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r>
              <a:rPr lang="pt-BR" noProof="0"/>
              <a:t>PÁGINA </a:t>
            </a:r>
            <a:fld id="{4A9B5881-4007-4345-955A-79C2656F0C49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985334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798B13-3B32-4354-B2B5-3165F2F6E6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873611" y="1676409"/>
            <a:ext cx="3923999" cy="2436592"/>
          </a:xfrm>
        </p:spPr>
        <p:txBody>
          <a:bodyPr lIns="0" tIns="0" rIns="0" bIns="0" rtlCol="0" anchor="b">
            <a:noAutofit/>
          </a:bodyPr>
          <a:lstStyle>
            <a:lvl1pPr>
              <a:lnSpc>
                <a:spcPct val="70000"/>
              </a:lnSpc>
              <a:defRPr sz="7200" spc="-30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16BB88CF-DF4F-4857-8602-72BCF5DDCDA1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7873612" y="4611901"/>
            <a:ext cx="3924000" cy="684000"/>
          </a:xfrm>
        </p:spPr>
        <p:txBody>
          <a:bodyPr lIns="0" tIns="0" rIns="0" bIns="0"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CLIQUE PARA EDITAR OS ESTILOS DE TEXTO MESTRE</a:t>
            </a:r>
          </a:p>
        </p:txBody>
      </p: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A7EEBB7C-1679-4665-8688-1FA973E73DC1}"/>
              </a:ext>
            </a:extLst>
          </p:cNvPr>
          <p:cNvCxnSpPr/>
          <p:nvPr userDrawn="1"/>
        </p:nvCxnSpPr>
        <p:spPr>
          <a:xfrm>
            <a:off x="7874732" y="4373775"/>
            <a:ext cx="3924000" cy="0"/>
          </a:xfrm>
          <a:prstGeom prst="line">
            <a:avLst/>
          </a:prstGeom>
          <a:ln w="63500">
            <a:gradFill>
              <a:gsLst>
                <a:gs pos="0">
                  <a:schemeClr val="accent2"/>
                </a:gs>
                <a:gs pos="100000">
                  <a:schemeClr val="accent2">
                    <a:lumMod val="50000"/>
                  </a:schemeClr>
                </a:gs>
              </a:gsLst>
              <a:lin ang="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tângulo 6">
            <a:extLst>
              <a:ext uri="{FF2B5EF4-FFF2-40B4-BE49-F238E27FC236}">
                <a16:creationId xmlns:a16="http://schemas.microsoft.com/office/drawing/2014/main" id="{F1E3214F-3A93-4A1C-920D-D86BE35A58FB}"/>
              </a:ext>
            </a:extLst>
          </p:cNvPr>
          <p:cNvSpPr/>
          <p:nvPr userDrawn="1"/>
        </p:nvSpPr>
        <p:spPr>
          <a:xfrm>
            <a:off x="0" y="1"/>
            <a:ext cx="7512000" cy="672147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3" name="Espaço Reservado para o Número do Slide 2">
            <a:extLst>
              <a:ext uri="{FF2B5EF4-FFF2-40B4-BE49-F238E27FC236}">
                <a16:creationId xmlns:a16="http://schemas.microsoft.com/office/drawing/2014/main" id="{213E97E5-C83B-444A-8C07-35D699E7C34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r>
              <a:rPr lang="pt-BR" noProof="0"/>
              <a:t>PÁGINA </a:t>
            </a:r>
            <a:fld id="{4A9B5881-4007-4345-955A-79C2656F0C49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sp>
        <p:nvSpPr>
          <p:cNvPr id="8" name="Espaço Reservado para Imagem 2">
            <a:extLst>
              <a:ext uri="{FF2B5EF4-FFF2-40B4-BE49-F238E27FC236}">
                <a16:creationId xmlns:a16="http://schemas.microsoft.com/office/drawing/2014/main" id="{2641ECAC-0557-4843-8433-067E4414E2F5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-1" y="0"/>
            <a:ext cx="7512001" cy="6727855"/>
          </a:xfrm>
          <a:solidFill>
            <a:schemeClr val="tx1">
              <a:lumMod val="85000"/>
              <a:lumOff val="15000"/>
            </a:schemeClr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sz="1400" i="1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pt-BR" noProof="0"/>
              <a:t>Insira Sua Foto Aqui</a:t>
            </a:r>
          </a:p>
        </p:txBody>
      </p:sp>
    </p:spTree>
    <p:extLst>
      <p:ext uri="{BB962C8B-B14F-4D97-AF65-F5344CB8AC3E}">
        <p14:creationId xmlns:p14="http://schemas.microsoft.com/office/powerpoint/2010/main" val="33943833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91AD08-4E28-4191-9B62-EAD61608E5C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03300"/>
            <a:ext cx="6273800" cy="1449216"/>
          </a:xfrm>
          <a:solidFill>
            <a:schemeClr val="accent2">
              <a:lumMod val="50000"/>
            </a:schemeClr>
          </a:solidFill>
        </p:spPr>
        <p:txBody>
          <a:bodyPr tIns="108000" bIns="108000" rtlCol="0">
            <a:spAutoFit/>
          </a:bodyPr>
          <a:lstStyle>
            <a:lvl1pPr>
              <a:lnSpc>
                <a:spcPct val="100000"/>
              </a:lnSpc>
              <a:defRPr sz="400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0BF853D-76DB-46F3-AF6C-1E77C8E06AA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6273800" cy="435133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0660D61A-B9FD-4DFF-AC42-4069DAFE238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r>
              <a:rPr lang="pt-BR" noProof="0"/>
              <a:t>PÁGINA </a:t>
            </a:r>
            <a:fld id="{4A9B5881-4007-4345-955A-79C2656F0C49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8392366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Amplo Conteúdo "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91AD08-4E28-4191-9B62-EAD61608E5C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03301"/>
            <a:ext cx="6273800" cy="1449216"/>
          </a:xfrm>
          <a:solidFill>
            <a:schemeClr val="accent2">
              <a:lumMod val="50000"/>
            </a:schemeClr>
          </a:solidFill>
        </p:spPr>
        <p:txBody>
          <a:bodyPr vert="horz" lIns="91440" tIns="108000" rIns="91440" bIns="108000" rtlCol="0" anchor="ctr">
            <a:spAutoFit/>
          </a:bodyPr>
          <a:lstStyle>
            <a:lvl1pPr>
              <a:defRPr lang="en-US" sz="4000"/>
            </a:lvl1pPr>
          </a:lstStyle>
          <a:p>
            <a:pPr lvl="0" rtl="0">
              <a:lnSpc>
                <a:spcPct val="100000"/>
              </a:lnSpc>
            </a:pPr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0BF853D-76DB-46F3-AF6C-1E77C8E06AA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435133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0660D61A-B9FD-4DFF-AC42-4069DAFE238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r>
              <a:rPr lang="pt-BR" noProof="0"/>
              <a:t>PÁGINA </a:t>
            </a:r>
            <a:fld id="{4A9B5881-4007-4345-955A-79C2656F0C49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5945710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 à direi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Imagem 2">
            <a:extLst>
              <a:ext uri="{FF2B5EF4-FFF2-40B4-BE49-F238E27FC236}">
                <a16:creationId xmlns:a16="http://schemas.microsoft.com/office/drawing/2014/main" id="{6D3C5ED2-B01D-4104-B193-BC78D76A4646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0" y="0"/>
            <a:ext cx="6305550" cy="6721475"/>
          </a:xfrm>
          <a:noFill/>
        </p:spPr>
        <p:txBody>
          <a:bodyPr rtlCol="0" anchor="ctr">
            <a:normAutofit/>
          </a:bodyPr>
          <a:lstStyle>
            <a:lvl1pPr marL="0" indent="0" algn="ctr">
              <a:buNone/>
              <a:defRPr sz="1400" i="1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pt-BR" noProof="0"/>
              <a:t>Insira Sua Foto Aqui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E91AD08-4E28-4191-9B62-EAD61608E5C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57974" y="303301"/>
            <a:ext cx="4695825" cy="1449216"/>
          </a:xfrm>
          <a:solidFill>
            <a:schemeClr val="accent2">
              <a:lumMod val="50000"/>
            </a:schemeClr>
          </a:solidFill>
        </p:spPr>
        <p:txBody>
          <a:bodyPr wrap="square" tIns="108000" bIns="108000" rtlCol="0">
            <a:spAutoFit/>
          </a:bodyPr>
          <a:lstStyle>
            <a:lvl1pPr>
              <a:lnSpc>
                <a:spcPct val="100000"/>
              </a:lnSpc>
              <a:defRPr sz="4000"/>
            </a:lvl1pPr>
          </a:lstStyle>
          <a:p>
            <a:pPr rtl="0"/>
            <a:r>
              <a:rPr lang="pt-BR" noProof="0"/>
              <a:t>Editar o estilo do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0BF853D-76DB-46F3-AF6C-1E77C8E06AA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657974" y="1825625"/>
            <a:ext cx="4695826" cy="435133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0660D61A-B9FD-4DFF-AC42-4069DAFE238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353800" y="6361475"/>
            <a:ext cx="838200" cy="360000"/>
          </a:xfrm>
        </p:spPr>
        <p:txBody>
          <a:bodyPr rtlCol="0"/>
          <a:lstStyle/>
          <a:p>
            <a:pPr rtl="0"/>
            <a:r>
              <a:rPr lang="pt-BR" noProof="0"/>
              <a:t>PÁGINA </a:t>
            </a:r>
            <a:fld id="{4A9B5881-4007-4345-955A-79C2656F0C49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7979040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 - Horizontal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91AD08-4E28-4191-9B62-EAD61608E5C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4305300" cy="6721472"/>
          </a:xfrm>
          <a:gradFill>
            <a:gsLst>
              <a:gs pos="1000">
                <a:schemeClr val="tx1">
                  <a:lumMod val="85000"/>
                  <a:lumOff val="15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12600000" scaled="0"/>
          </a:gradFill>
        </p:spPr>
        <p:txBody>
          <a:bodyPr vert="horz" lIns="396000" tIns="0" rIns="396000" bIns="0" rtlCol="0" anchor="ctr">
            <a:noAutofit/>
          </a:bodyPr>
          <a:lstStyle>
            <a:lvl1pPr algn="r">
              <a:lnSpc>
                <a:spcPct val="70000"/>
              </a:lnSpc>
              <a:defRPr lang="en-US" sz="5200" b="0" spc="-150" dirty="0"/>
            </a:lvl1pPr>
          </a:lstStyle>
          <a:p>
            <a:pPr lvl="0" algn="r"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0BF853D-76DB-46F3-AF6C-1E77C8E06AA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705350" y="365124"/>
            <a:ext cx="6648448" cy="5984875"/>
          </a:xfrm>
        </p:spPr>
        <p:txBody>
          <a:bodyPr lIns="108000" tIns="108000" rIns="108000" bIns="108000" rtlCol="0"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14" name="Espaço Reservado para o Número do Slide 13">
            <a:extLst>
              <a:ext uri="{FF2B5EF4-FFF2-40B4-BE49-F238E27FC236}">
                <a16:creationId xmlns:a16="http://schemas.microsoft.com/office/drawing/2014/main" id="{7746CAFB-2B99-470B-B55B-9BF378E3A04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r>
              <a:rPr lang="pt-BR" noProof="0"/>
              <a:t>PÁGINA </a:t>
            </a:r>
            <a:fld id="{4A9B5881-4007-4345-955A-79C2656F0C49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1604963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 - Horizontal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ítulo 16">
            <a:extLst>
              <a:ext uri="{FF2B5EF4-FFF2-40B4-BE49-F238E27FC236}">
                <a16:creationId xmlns:a16="http://schemas.microsoft.com/office/drawing/2014/main" id="{65237DA4-112F-40B2-8C8C-EB23506D9C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12000" y="0"/>
            <a:ext cx="4680000" cy="6721473"/>
          </a:xfrm>
          <a:gradFill>
            <a:gsLst>
              <a:gs pos="1000">
                <a:schemeClr val="tx1">
                  <a:lumMod val="85000"/>
                  <a:lumOff val="15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12600000" scaled="0"/>
          </a:gradFill>
        </p:spPr>
        <p:txBody>
          <a:bodyPr lIns="396000" rIns="396000" rtlCol="0">
            <a:normAutofit/>
          </a:bodyPr>
          <a:lstStyle>
            <a:lvl1pPr>
              <a:lnSpc>
                <a:spcPct val="70000"/>
              </a:lnSpc>
              <a:defRPr sz="5200" spc="-15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0BF853D-76DB-46F3-AF6C-1E77C8E06AA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365124"/>
            <a:ext cx="6156323" cy="5984875"/>
          </a:xfrm>
        </p:spPr>
        <p:txBody>
          <a:bodyPr lIns="108000" tIns="108000" rIns="108000" bIns="108000" rtlCol="0" anchor="ctr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14" name="Espaço Reservado para o Número do Slide 13">
            <a:extLst>
              <a:ext uri="{FF2B5EF4-FFF2-40B4-BE49-F238E27FC236}">
                <a16:creationId xmlns:a16="http://schemas.microsoft.com/office/drawing/2014/main" id="{7746CAFB-2B99-470B-B55B-9BF378E3A04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solidFill>
            <a:schemeClr val="bg1">
              <a:lumMod val="85000"/>
            </a:schemeClr>
          </a:solidFill>
        </p:spPr>
        <p:txBody>
          <a:bodyPr rtlCol="0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r>
              <a:rPr lang="pt-BR" noProof="0"/>
              <a:t>PÁGINA </a:t>
            </a:r>
            <a:fld id="{4A9B5881-4007-4345-955A-79C2656F0C49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644986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 - Horizontal 3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0660D61A-B9FD-4DFF-AC42-4069DAFE238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r>
              <a:rPr lang="pt-BR" noProof="0"/>
              <a:t>PÁGINA </a:t>
            </a:r>
            <a:fld id="{4A9B5881-4007-4345-955A-79C2656F0C49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D68E6EF2-4B2F-4D0D-9505-CE92872972F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705350" y="611076"/>
            <a:ext cx="6648448" cy="5738923"/>
          </a:xfrm>
        </p:spPr>
        <p:txBody>
          <a:bodyPr lIns="108000" tIns="108000" rIns="108000" bIns="108000"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D91A21B9-BA54-413B-940E-027C32E4D4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611076"/>
            <a:ext cx="3440502" cy="2680322"/>
          </a:xfrm>
          <a:solidFill>
            <a:schemeClr val="accent2">
              <a:lumMod val="50000"/>
            </a:schemeClr>
          </a:solidFill>
        </p:spPr>
        <p:txBody>
          <a:bodyPr wrap="square" tIns="108000" bIns="108000" rtlCol="0" anchor="t">
            <a:spAutoFit/>
          </a:bodyPr>
          <a:lstStyle>
            <a:lvl1pPr>
              <a:lnSpc>
                <a:spcPct val="100000"/>
              </a:lnSpc>
              <a:defRPr sz="400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36100512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722BDA7-8BE9-42D5-ACF1-0F51423A20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</p:spPr>
        <p:txBody>
          <a:bodyPr rtlCol="0" anchor="b"/>
          <a:lstStyle>
            <a:lvl1pPr>
              <a:defRPr sz="600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1CEF73F-3CCA-4312-8E9C-2B4629DA1F6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 rtlCol="0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293BF716-502C-4821-A3A0-19C2C508EED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r>
              <a:rPr lang="pt-BR" noProof="0"/>
              <a:t>PÁGINA </a:t>
            </a:r>
            <a:fld id="{4A9B5881-4007-4345-955A-79C2656F0C49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6659831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448E4AFE-E166-4B84-B0C8-9205038D8033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6C617517-B672-49BA-AC6E-AB66D0639A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EC92C27-7843-4B22-9200-B7304E6AE4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59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52DB4F10-F75B-41A8-B994-BFF68949E5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6361475"/>
            <a:ext cx="838200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PÁGINA </a:t>
            </a:r>
            <a:fld id="{4A9B5881-4007-4345-955A-79C2656F0C49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512D21E2-8DEB-4F43-A26E-B8DA900A9230}"/>
              </a:ext>
            </a:extLst>
          </p:cNvPr>
          <p:cNvSpPr/>
          <p:nvPr userDrawn="1"/>
        </p:nvSpPr>
        <p:spPr>
          <a:xfrm>
            <a:off x="0" y="6721475"/>
            <a:ext cx="12192000" cy="136525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tx1">
                  <a:lumMod val="75000"/>
                  <a:lumOff val="2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35CD3143-7FD1-40EA-AA4A-47C72380AEC2}"/>
              </a:ext>
            </a:extLst>
          </p:cNvPr>
          <p:cNvSpPr/>
          <p:nvPr userDrawn="1"/>
        </p:nvSpPr>
        <p:spPr>
          <a:xfrm>
            <a:off x="11353798" y="6721474"/>
            <a:ext cx="838201" cy="1365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8539201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59" r:id="rId2"/>
    <p:sldLayoutId id="2147483660" r:id="rId3"/>
    <p:sldLayoutId id="2147483665" r:id="rId4"/>
    <p:sldLayoutId id="2147483666" r:id="rId5"/>
    <p:sldLayoutId id="2147483650" r:id="rId6"/>
    <p:sldLayoutId id="2147483663" r:id="rId7"/>
    <p:sldLayoutId id="2147483664" r:id="rId8"/>
    <p:sldLayoutId id="2147483651" r:id="rId9"/>
    <p:sldLayoutId id="2147483652" r:id="rId10"/>
    <p:sldLayoutId id="2147483653" r:id="rId11"/>
    <p:sldLayoutId id="2147483654" r:id="rId12"/>
    <p:sldLayoutId id="2147483655" r:id="rId13"/>
    <p:sldLayoutId id="2147483656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2"/>
        </a:buClr>
        <a:buFont typeface="Wingdings" panose="05000000000000000000" pitchFamily="2" charset="2"/>
        <a:buChar char="§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Relationship Id="rId9" Type="http://schemas.openxmlformats.org/officeDocument/2006/relationships/hyperlink" Target="http://www.pngall.com/gas-png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ângulo 12">
            <a:extLst>
              <a:ext uri="{FF2B5EF4-FFF2-40B4-BE49-F238E27FC236}">
                <a16:creationId xmlns:a16="http://schemas.microsoft.com/office/drawing/2014/main" id="{AA089B16-9746-4BEB-92F6-EE3C6C597D6D}"/>
              </a:ext>
            </a:extLst>
          </p:cNvPr>
          <p:cNvSpPr/>
          <p:nvPr/>
        </p:nvSpPr>
        <p:spPr>
          <a:xfrm rot="5400000">
            <a:off x="1496739" y="4885637"/>
            <a:ext cx="12192000" cy="136527"/>
          </a:xfrm>
          <a:prstGeom prst="rect">
            <a:avLst/>
          </a:prstGeom>
          <a:gradFill flip="none" rotWithShape="1">
            <a:gsLst>
              <a:gs pos="0">
                <a:srgbClr val="92D050">
                  <a:shade val="30000"/>
                  <a:satMod val="115000"/>
                </a:srgbClr>
              </a:gs>
              <a:gs pos="50000">
                <a:srgbClr val="92D050">
                  <a:shade val="67500"/>
                  <a:satMod val="115000"/>
                </a:srgbClr>
              </a:gs>
              <a:gs pos="100000">
                <a:srgbClr val="92D050">
                  <a:shade val="100000"/>
                  <a:satMod val="115000"/>
                </a:srgbClr>
              </a:gs>
            </a:gsLst>
            <a:lin ang="5400000" scaled="1"/>
            <a:tileRect/>
          </a:gra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E10C5037-DA4A-44E2-A9FB-84B1498768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/>
              <a:t>Biogás: um possível substituto do butano</a:t>
            </a:r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1397C2DB-90F2-4971-AC44-7CDDF5A3B5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873612" y="4611901"/>
            <a:ext cx="3924000" cy="1829796"/>
          </a:xfrm>
        </p:spPr>
        <p:txBody>
          <a:bodyPr vert="horz" lIns="0" tIns="0" rIns="0" bIns="0" rtlCol="0" anchor="t">
            <a:normAutofit/>
          </a:bodyPr>
          <a:lstStyle/>
          <a:p>
            <a:pPr rtl="0" fontAlgn="base"/>
            <a:r>
              <a:rPr lang="pt-BR" sz="1800" b="0" i="0" dirty="0">
                <a:effectLst/>
              </a:rPr>
              <a:t>Arthur Rodolfo </a:t>
            </a:r>
            <a:r>
              <a:rPr lang="pt-BR" sz="1800" b="0" i="0" dirty="0" err="1">
                <a:effectLst/>
              </a:rPr>
              <a:t>Rech</a:t>
            </a:r>
            <a:r>
              <a:rPr lang="pt-BR" sz="1800" b="0" i="0" dirty="0">
                <a:effectLst/>
              </a:rPr>
              <a:t> </a:t>
            </a:r>
            <a:endParaRPr lang="pt-BR" b="0" i="0" dirty="0">
              <a:effectLst/>
            </a:endParaRPr>
          </a:p>
          <a:p>
            <a:pPr rtl="0" fontAlgn="base"/>
            <a:r>
              <a:rPr lang="pt-BR" sz="1800" b="0" i="0" dirty="0">
                <a:effectLst/>
              </a:rPr>
              <a:t>Artur Brenner Schmitt </a:t>
            </a:r>
            <a:endParaRPr lang="pt-BR" b="0" i="0" dirty="0">
              <a:effectLst/>
            </a:endParaRPr>
          </a:p>
          <a:p>
            <a:pPr rtl="0" fontAlgn="base"/>
            <a:r>
              <a:rPr lang="pt-BR" sz="1800" b="0" i="0" dirty="0">
                <a:effectLst/>
              </a:rPr>
              <a:t>Eduardo </a:t>
            </a:r>
            <a:r>
              <a:rPr lang="pt-BR" sz="1800" b="0" i="0" dirty="0" err="1">
                <a:effectLst/>
              </a:rPr>
              <a:t>Jaskowiak</a:t>
            </a:r>
            <a:r>
              <a:rPr lang="pt-BR" sz="1800" b="0" i="0" dirty="0">
                <a:effectLst/>
              </a:rPr>
              <a:t> Fronza </a:t>
            </a:r>
            <a:endParaRPr lang="pt-BR" b="0" i="0" dirty="0">
              <a:effectLst/>
            </a:endParaRPr>
          </a:p>
          <a:p>
            <a:pPr rtl="0" fontAlgn="base"/>
            <a:r>
              <a:rPr lang="pt-BR" sz="1800" b="0" i="0">
                <a:effectLst/>
              </a:rPr>
              <a:t>Renan </a:t>
            </a:r>
            <a:r>
              <a:rPr lang="pt-BR" sz="1800"/>
              <a:t>Silverio</a:t>
            </a:r>
            <a:r>
              <a:rPr lang="pt-BR" sz="1800" b="0" i="0">
                <a:effectLst/>
              </a:rPr>
              <a:t> de Oliveira </a:t>
            </a:r>
            <a:endParaRPr lang="pt-BR" b="0" i="0">
              <a:effectLst/>
            </a:endParaRPr>
          </a:p>
          <a:p>
            <a:pPr rtl="0" fontAlgn="base"/>
            <a:r>
              <a:rPr lang="pt-BR" sz="1800" b="0" i="0" dirty="0">
                <a:effectLst/>
              </a:rPr>
              <a:t>Orientador (a): Clóvis da Silveira </a:t>
            </a:r>
            <a:endParaRPr lang="pt-BR" b="0" i="0" dirty="0">
              <a:effectLst/>
            </a:endParaRPr>
          </a:p>
          <a:p>
            <a:pPr rtl="0"/>
            <a:endParaRPr lang="pt-BR" dirty="0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8DAB475C-8722-41C3-A1FD-1E0DAB6F618F}"/>
              </a:ext>
            </a:extLst>
          </p:cNvPr>
          <p:cNvSpPr/>
          <p:nvPr/>
        </p:nvSpPr>
        <p:spPr>
          <a:xfrm>
            <a:off x="0" y="6721473"/>
            <a:ext cx="12192000" cy="136527"/>
          </a:xfrm>
          <a:prstGeom prst="rect">
            <a:avLst/>
          </a:prstGeom>
          <a:gradFill flip="none" rotWithShape="1">
            <a:gsLst>
              <a:gs pos="0">
                <a:srgbClr val="92D050">
                  <a:shade val="30000"/>
                  <a:satMod val="115000"/>
                </a:srgbClr>
              </a:gs>
              <a:gs pos="50000">
                <a:srgbClr val="92D050">
                  <a:shade val="67500"/>
                  <a:satMod val="115000"/>
                </a:srgbClr>
              </a:gs>
              <a:gs pos="100000">
                <a:srgbClr val="92D050">
                  <a:shade val="100000"/>
                  <a:satMod val="115000"/>
                </a:srgbClr>
              </a:gs>
            </a:gsLst>
            <a:lin ang="5400000" scaled="1"/>
            <a:tileRect/>
          </a:gra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42D8FE4A-7D88-46E6-9DC2-A32C15DD0D8A}"/>
              </a:ext>
            </a:extLst>
          </p:cNvPr>
          <p:cNvSpPr/>
          <p:nvPr/>
        </p:nvSpPr>
        <p:spPr>
          <a:xfrm>
            <a:off x="7873609" y="4347058"/>
            <a:ext cx="3923999" cy="45719"/>
          </a:xfrm>
          <a:prstGeom prst="rect">
            <a:avLst/>
          </a:prstGeom>
          <a:gradFill flip="none" rotWithShape="1">
            <a:gsLst>
              <a:gs pos="0">
                <a:srgbClr val="92D050">
                  <a:shade val="30000"/>
                  <a:satMod val="115000"/>
                </a:srgbClr>
              </a:gs>
              <a:gs pos="50000">
                <a:srgbClr val="92D050">
                  <a:shade val="67500"/>
                  <a:satMod val="115000"/>
                </a:srgbClr>
              </a:gs>
              <a:gs pos="100000">
                <a:srgbClr val="92D050">
                  <a:shade val="100000"/>
                  <a:satMod val="115000"/>
                </a:srgbClr>
              </a:gs>
            </a:gsLst>
            <a:lin ang="5400000" scaled="1"/>
            <a:tileRect/>
          </a:gra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51219D99-6E70-4BF6-AF50-4FAB863BA939}"/>
              </a:ext>
            </a:extLst>
          </p:cNvPr>
          <p:cNvSpPr/>
          <p:nvPr/>
        </p:nvSpPr>
        <p:spPr>
          <a:xfrm>
            <a:off x="7873610" y="4286251"/>
            <a:ext cx="3923999" cy="152400"/>
          </a:xfrm>
          <a:prstGeom prst="rect">
            <a:avLst/>
          </a:prstGeom>
          <a:gradFill flip="none" rotWithShape="1">
            <a:gsLst>
              <a:gs pos="0">
                <a:srgbClr val="92D050">
                  <a:shade val="30000"/>
                  <a:satMod val="115000"/>
                </a:srgbClr>
              </a:gs>
              <a:gs pos="50000">
                <a:srgbClr val="92D050">
                  <a:shade val="67500"/>
                  <a:satMod val="115000"/>
                </a:srgbClr>
              </a:gs>
              <a:gs pos="100000">
                <a:srgbClr val="92D050">
                  <a:shade val="100000"/>
                  <a:satMod val="115000"/>
                </a:srgbClr>
              </a:gs>
            </a:gsLst>
            <a:lin ang="5400000" scaled="1"/>
            <a:tileRect/>
          </a:gra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35B94262-09DB-43D9-AD54-59B993C5BC53}"/>
              </a:ext>
            </a:extLst>
          </p:cNvPr>
          <p:cNvPicPr>
            <a:picLocks noGrp="1" noChangeAspect="1" noChangeArrowheads="1"/>
          </p:cNvPicPr>
          <p:nvPr>
            <p:ph type="pic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15" b="16415"/>
          <a:stretch>
            <a:fillRect/>
          </a:stretch>
        </p:blipFill>
        <p:spPr bwMode="auto">
          <a:xfrm>
            <a:off x="-1" y="0"/>
            <a:ext cx="7524475" cy="6727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m 2" descr="Logotipo&#10;&#10;Descrição gerada automaticamente">
            <a:extLst>
              <a:ext uri="{FF2B5EF4-FFF2-40B4-BE49-F238E27FC236}">
                <a16:creationId xmlns:a16="http://schemas.microsoft.com/office/drawing/2014/main" id="{456E3E23-6949-4390-9B2D-F1C1608BE1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81382" y="137907"/>
            <a:ext cx="1334220" cy="788112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FC8AA0CF-62EA-4740-8FB3-CA3E52FD10A8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pt-BR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362502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" descr="Esquema de Biodigestor de fluxo contínuo | Download Scientific Diagram">
            <a:extLst>
              <a:ext uri="{FF2B5EF4-FFF2-40B4-BE49-F238E27FC236}">
                <a16:creationId xmlns:a16="http://schemas.microsoft.com/office/drawing/2014/main" id="{AD423FF8-286E-4F40-AC25-E1EC5974B7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" contrast="-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1110" y="1882592"/>
            <a:ext cx="5854526" cy="302649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CDDC5365-EA36-45A8-8DBD-A6D8461EB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04352"/>
            <a:ext cx="10515600" cy="1325563"/>
          </a:xfrm>
          <a:solidFill>
            <a:srgbClr val="00B050"/>
          </a:solidFill>
          <a:ln>
            <a:solidFill>
              <a:srgbClr val="00B050"/>
            </a:solidFill>
          </a:ln>
        </p:spPr>
        <p:txBody>
          <a:bodyPr rtlCol="0"/>
          <a:lstStyle/>
          <a:p>
            <a:r>
              <a:rPr lang="pt-BR" dirty="0"/>
              <a:t>Modelo Canadense</a:t>
            </a:r>
          </a:p>
        </p:txBody>
      </p:sp>
      <p:sp>
        <p:nvSpPr>
          <p:cNvPr id="7" name="Espaço Reservado para Conteúdo 6">
            <a:extLst>
              <a:ext uri="{FF2B5EF4-FFF2-40B4-BE49-F238E27FC236}">
                <a16:creationId xmlns:a16="http://schemas.microsoft.com/office/drawing/2014/main" id="{E360B48C-0B4D-4B67-8339-106B48A53F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200" y="2182518"/>
            <a:ext cx="3727174" cy="418061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pt-BR" sz="2400" dirty="0">
                <a:solidFill>
                  <a:srgbClr val="00B050"/>
                </a:solidFill>
              </a:rPr>
              <a:t>Vantagens</a:t>
            </a:r>
          </a:p>
          <a:p>
            <a:pPr rtl="0">
              <a:buFont typeface="Arial" panose="020B0604020202020204" pitchFamily="34" charset="0"/>
              <a:buChar char="•"/>
            </a:pPr>
            <a:endParaRPr lang="pt-BR" sz="1800" noProof="1"/>
          </a:p>
          <a:p>
            <a:pPr>
              <a:buFont typeface="Arial" panose="020B0604020202020204" pitchFamily="34" charset="0"/>
              <a:buChar char="•"/>
            </a:pPr>
            <a:r>
              <a:rPr lang="pt-BR" noProof="1"/>
              <a:t>Consitituído apenas de um buraco revestido com alvenaria, onde é posto os resíduos orgânicos e</a:t>
            </a:r>
            <a:r>
              <a:rPr lang="pt-BR" noProof="1">
                <a:cs typeface="Calibri"/>
              </a:rPr>
              <a:t> uma lona, onde será armazenado o biogás.</a:t>
            </a:r>
          </a:p>
          <a:p>
            <a:pPr>
              <a:buFont typeface="Arial" panose="020B0604020202020204" pitchFamily="34" charset="0"/>
              <a:buChar char="•"/>
            </a:pPr>
            <a:endParaRPr lang="pt-BR" noProof="1">
              <a:cs typeface="Calibri"/>
            </a:endParaRPr>
          </a:p>
          <a:p>
            <a:pPr>
              <a:buFont typeface="Arial" panose="020B0604020202020204" pitchFamily="34" charset="0"/>
              <a:buChar char="•"/>
            </a:pPr>
            <a:endParaRPr lang="pt-BR" noProof="1">
              <a:cs typeface="Calibri"/>
            </a:endParaRPr>
          </a:p>
          <a:p>
            <a:pPr marL="0" indent="0">
              <a:buNone/>
            </a:pPr>
            <a:endParaRPr lang="pt-BR" dirty="0">
              <a:cs typeface="Calibri"/>
            </a:endParaRPr>
          </a:p>
        </p:txBody>
      </p:sp>
      <p:sp>
        <p:nvSpPr>
          <p:cNvPr id="18" name="Espaço Reservado para Conteúdo 17">
            <a:extLst>
              <a:ext uri="{FF2B5EF4-FFF2-40B4-BE49-F238E27FC236}">
                <a16:creationId xmlns:a16="http://schemas.microsoft.com/office/drawing/2014/main" id="{E092A704-5B29-479F-9394-B2A7765899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929194" y="2182518"/>
            <a:ext cx="3727174" cy="4180616"/>
          </a:xfrm>
        </p:spPr>
        <p:txBody>
          <a:bodyPr/>
          <a:lstStyle/>
          <a:p>
            <a:pPr marL="0" indent="0">
              <a:buNone/>
            </a:pPr>
            <a:r>
              <a:rPr lang="pt-BR" sz="2400" dirty="0">
                <a:solidFill>
                  <a:srgbClr val="FF0000"/>
                </a:solidFill>
              </a:rPr>
              <a:t>Desvantagens</a:t>
            </a:r>
          </a:p>
          <a:p>
            <a:pPr marL="0" indent="0">
              <a:buNone/>
            </a:pPr>
            <a:endParaRPr lang="pt-BR" dirty="0"/>
          </a:p>
          <a:p>
            <a:pPr rtl="0">
              <a:buFont typeface="Arial" panose="020B0604020202020204" pitchFamily="34" charset="0"/>
              <a:buChar char="•"/>
            </a:pPr>
            <a:r>
              <a:rPr lang="pt-BR" noProof="1"/>
              <a:t>Ocupa muito espaço</a:t>
            </a:r>
          </a:p>
          <a:p>
            <a:pPr rtl="0">
              <a:buFont typeface="Arial" panose="020B0604020202020204" pitchFamily="34" charset="0"/>
              <a:buChar char="•"/>
            </a:pPr>
            <a:endParaRPr lang="pt-BR" sz="2400" noProof="1"/>
          </a:p>
          <a:p>
            <a:pPr marL="0" indent="0">
              <a:buNone/>
            </a:pPr>
            <a:endParaRPr lang="pt-BR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5507DFAD-4094-4725-9C72-0D77E341CEFE}"/>
              </a:ext>
            </a:extLst>
          </p:cNvPr>
          <p:cNvSpPr txBox="1"/>
          <p:nvPr/>
        </p:nvSpPr>
        <p:spPr>
          <a:xfrm>
            <a:off x="10302634" y="4554739"/>
            <a:ext cx="2409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chemeClr val="bg1">
                    <a:lumMod val="65000"/>
                  </a:schemeClr>
                </a:solidFill>
              </a:rPr>
              <a:t>Fonte: EMBRAPA (2009</a:t>
            </a:r>
            <a:r>
              <a:rPr lang="pt-BR" dirty="0">
                <a:solidFill>
                  <a:schemeClr val="bg1">
                    <a:lumMod val="65000"/>
                  </a:schemeClr>
                </a:solidFill>
              </a:rPr>
              <a:t>)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652CC141-DD11-4DF2-95D1-CFD043CDE0A7}"/>
              </a:ext>
            </a:extLst>
          </p:cNvPr>
          <p:cNvSpPr/>
          <p:nvPr/>
        </p:nvSpPr>
        <p:spPr>
          <a:xfrm>
            <a:off x="0" y="6712527"/>
            <a:ext cx="12192000" cy="9144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004461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Tipos de biodigestor: conheça cada um e suas vantagens - EMAS Jr.">
            <a:extLst>
              <a:ext uri="{FF2B5EF4-FFF2-40B4-BE49-F238E27FC236}">
                <a16:creationId xmlns:a16="http://schemas.microsoft.com/office/drawing/2014/main" id="{E2896612-DF81-4C0C-BA3B-F2A042C8C5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7040" y="2077527"/>
            <a:ext cx="5343525" cy="25146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CDDC5365-EA36-45A8-8DBD-A6D8461EB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04352"/>
            <a:ext cx="10515600" cy="1325563"/>
          </a:xfrm>
          <a:gradFill flip="none" rotWithShape="1">
            <a:gsLst>
              <a:gs pos="0">
                <a:srgbClr val="00B050">
                  <a:shade val="30000"/>
                  <a:satMod val="115000"/>
                </a:srgbClr>
              </a:gs>
              <a:gs pos="50000">
                <a:srgbClr val="00B050">
                  <a:shade val="67500"/>
                  <a:satMod val="115000"/>
                </a:srgbClr>
              </a:gs>
              <a:gs pos="100000">
                <a:srgbClr val="00B05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solidFill>
              <a:srgbClr val="00B050"/>
            </a:solidFill>
          </a:ln>
        </p:spPr>
        <p:txBody>
          <a:bodyPr rtlCol="0"/>
          <a:lstStyle/>
          <a:p>
            <a:pPr rtl="0"/>
            <a:r>
              <a:rPr lang="pt-BR" dirty="0"/>
              <a:t>Modelos de biodigestores</a:t>
            </a:r>
          </a:p>
        </p:txBody>
      </p:sp>
      <p:sp>
        <p:nvSpPr>
          <p:cNvPr id="7" name="Espaço Reservado para Conteúdo 6">
            <a:extLst>
              <a:ext uri="{FF2B5EF4-FFF2-40B4-BE49-F238E27FC236}">
                <a16:creationId xmlns:a16="http://schemas.microsoft.com/office/drawing/2014/main" id="{E360B48C-0B4D-4B67-8339-106B48A53F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200" y="2182518"/>
            <a:ext cx="3727174" cy="418061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pt-BR" sz="2400" dirty="0">
                <a:solidFill>
                  <a:srgbClr val="00B050"/>
                </a:solidFill>
              </a:rPr>
              <a:t>Vantagens</a:t>
            </a:r>
          </a:p>
          <a:p>
            <a:pPr rtl="0">
              <a:buFont typeface="Arial" panose="020B0604020202020204" pitchFamily="34" charset="0"/>
              <a:buChar char="•"/>
            </a:pPr>
            <a:endParaRPr lang="pt-BR" sz="1800" noProof="1"/>
          </a:p>
          <a:p>
            <a:pPr>
              <a:buFont typeface="Arial" panose="020B0604020202020204" pitchFamily="34" charset="0"/>
              <a:buChar char="•"/>
            </a:pPr>
            <a:r>
              <a:rPr lang="pt-BR" noProof="1"/>
              <a:t>Construido com materiais simples como tijolos, argamassa e algum tipo de material impermeável </a:t>
            </a:r>
            <a:endParaRPr lang="pt-BR" noProof="1">
              <a:cs typeface="Calibri"/>
            </a:endParaRPr>
          </a:p>
          <a:p>
            <a:pPr rtl="0">
              <a:buFont typeface="Arial" panose="020B0604020202020204" pitchFamily="34" charset="0"/>
              <a:buChar char="•"/>
            </a:pPr>
            <a:r>
              <a:rPr lang="pt-BR" noProof="1"/>
              <a:t>Não ocupa muito espaço, por parte dele estar eneterrado abaixo do nível do solo</a:t>
            </a:r>
            <a:endParaRPr lang="pt-BR" dirty="0"/>
          </a:p>
          <a:p>
            <a:pPr rtl="0">
              <a:buFont typeface="Arial" panose="020B0604020202020204" pitchFamily="34" charset="0"/>
              <a:buChar char="•"/>
            </a:pPr>
            <a:r>
              <a:rPr lang="pt-BR" noProof="1"/>
              <a:t>Não sofre grandes variações de temperatura, assim acelerando o processo de fermentação.</a:t>
            </a:r>
            <a:endParaRPr lang="pt-BR" noProof="1">
              <a:cs typeface="Calibri"/>
            </a:endParaRPr>
          </a:p>
          <a:p>
            <a:pPr marL="0" indent="0">
              <a:buNone/>
            </a:pPr>
            <a:endParaRPr lang="pt-BR" dirty="0"/>
          </a:p>
        </p:txBody>
      </p:sp>
      <p:sp>
        <p:nvSpPr>
          <p:cNvPr id="18" name="Espaço Reservado para Conteúdo 17">
            <a:extLst>
              <a:ext uri="{FF2B5EF4-FFF2-40B4-BE49-F238E27FC236}">
                <a16:creationId xmlns:a16="http://schemas.microsoft.com/office/drawing/2014/main" id="{E092A704-5B29-479F-9394-B2A7765899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929194" y="2140955"/>
            <a:ext cx="3519356" cy="422217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pt-BR" sz="2400" dirty="0">
                <a:solidFill>
                  <a:srgbClr val="FF0000"/>
                </a:solidFill>
              </a:rPr>
              <a:t>Desvantagens</a:t>
            </a:r>
          </a:p>
          <a:p>
            <a:pPr marL="0" indent="0">
              <a:buNone/>
            </a:pPr>
            <a:endParaRPr lang="pt-BR" dirty="0"/>
          </a:p>
          <a:p>
            <a:pPr>
              <a:buFont typeface="Arial" panose="020B0604020202020204" pitchFamily="34" charset="0"/>
              <a:buChar char="•"/>
            </a:pPr>
            <a:r>
              <a:rPr lang="pt-BR" noProof="1"/>
              <a:t>Devido ao clima do brasil, podem aparecer rachaduras em sua estrutura causando o vazamento do biogás.</a:t>
            </a:r>
            <a:endParaRPr lang="pt-BR" noProof="1">
              <a:cs typeface="Calibri"/>
            </a:endParaRPr>
          </a:p>
          <a:p>
            <a:pPr marL="0" indent="0" rtl="0">
              <a:buNone/>
            </a:pPr>
            <a:endParaRPr lang="pt-BR" dirty="0">
              <a:cs typeface="Calibri"/>
            </a:endParaRP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56A0799B-EF2D-4A4E-ADB3-90483A7D5441}"/>
              </a:ext>
            </a:extLst>
          </p:cNvPr>
          <p:cNvSpPr txBox="1"/>
          <p:nvPr/>
        </p:nvSpPr>
        <p:spPr>
          <a:xfrm>
            <a:off x="0" y="1620982"/>
            <a:ext cx="62417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</a:rPr>
              <a:t>Modelo Chines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3E5B6FB7-C761-4A1E-B6BD-F07A913E3CAA}"/>
              </a:ext>
            </a:extLst>
          </p:cNvPr>
          <p:cNvSpPr txBox="1"/>
          <p:nvPr/>
        </p:nvSpPr>
        <p:spPr>
          <a:xfrm>
            <a:off x="7769400" y="4253573"/>
            <a:ext cx="17492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chemeClr val="bg1">
                    <a:lumMod val="75000"/>
                  </a:schemeClr>
                </a:solidFill>
              </a:rPr>
              <a:t>Fonte: EMAS Jr.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061D2A74-5086-442D-8B93-FEBC3B6D2494}"/>
              </a:ext>
            </a:extLst>
          </p:cNvPr>
          <p:cNvSpPr/>
          <p:nvPr/>
        </p:nvSpPr>
        <p:spPr>
          <a:xfrm>
            <a:off x="0" y="6698673"/>
            <a:ext cx="12192000" cy="9144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893383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CDDC5365-EA36-45A8-8DBD-A6D8461EB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04352"/>
            <a:ext cx="10515600" cy="1325563"/>
          </a:xfrm>
          <a:gradFill flip="none" rotWithShape="1">
            <a:gsLst>
              <a:gs pos="0">
                <a:srgbClr val="00B050">
                  <a:shade val="30000"/>
                  <a:satMod val="115000"/>
                </a:srgbClr>
              </a:gs>
              <a:gs pos="50000">
                <a:srgbClr val="00B050">
                  <a:shade val="67500"/>
                  <a:satMod val="115000"/>
                </a:srgbClr>
              </a:gs>
              <a:gs pos="100000">
                <a:srgbClr val="00B05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solidFill>
              <a:srgbClr val="00B050"/>
            </a:solidFill>
          </a:ln>
        </p:spPr>
        <p:txBody>
          <a:bodyPr rtlCol="0"/>
          <a:lstStyle/>
          <a:p>
            <a:pPr rtl="0"/>
            <a:r>
              <a:rPr lang="pt-BR" dirty="0"/>
              <a:t>Modelos de biodigestores</a:t>
            </a:r>
          </a:p>
        </p:txBody>
      </p:sp>
      <p:sp>
        <p:nvSpPr>
          <p:cNvPr id="7" name="Espaço Reservado para Conteúdo 6">
            <a:extLst>
              <a:ext uri="{FF2B5EF4-FFF2-40B4-BE49-F238E27FC236}">
                <a16:creationId xmlns:a16="http://schemas.microsoft.com/office/drawing/2014/main" id="{E360B48C-0B4D-4B67-8339-106B48A53F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200" y="2182518"/>
            <a:ext cx="3727174" cy="418061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pt-BR" sz="2400" dirty="0">
                <a:solidFill>
                  <a:srgbClr val="00B050"/>
                </a:solidFill>
              </a:rPr>
              <a:t>Vantagens</a:t>
            </a:r>
          </a:p>
          <a:p>
            <a:pPr rtl="0">
              <a:buFont typeface="Arial" panose="020B0604020202020204" pitchFamily="34" charset="0"/>
              <a:buChar char="•"/>
            </a:pPr>
            <a:endParaRPr lang="pt-BR" sz="1800" noProof="1"/>
          </a:p>
          <a:p>
            <a:pPr>
              <a:buFont typeface="Arial" panose="020B0604020202020204" pitchFamily="34" charset="0"/>
              <a:buChar char="•"/>
            </a:pPr>
            <a:r>
              <a:rPr lang="pt-BR" noProof="1"/>
              <a:t>Facil construção </a:t>
            </a:r>
            <a:endParaRPr lang="pt-BR" noProof="1">
              <a:cs typeface="Calibri"/>
            </a:endParaRPr>
          </a:p>
          <a:p>
            <a:pPr rtl="0">
              <a:buFont typeface="Arial" panose="020B0604020202020204" pitchFamily="34" charset="0"/>
              <a:buChar char="•"/>
            </a:pPr>
            <a:r>
              <a:rPr lang="pt-BR" noProof="1"/>
              <a:t>Não ocupa muito espaço, por parte dele estar enterrado abaixo do nível do solo</a:t>
            </a:r>
            <a:endParaRPr lang="pt-BR" noProof="1">
              <a:cs typeface="Calibri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t-BR" noProof="1"/>
              <a:t>Não sofre grandes variações de temperatura, assim, acelerando o processo de fermentação.</a:t>
            </a:r>
            <a:endParaRPr lang="pt-BR" noProof="1">
              <a:cs typeface="Calibri"/>
            </a:endParaRPr>
          </a:p>
          <a:p>
            <a:pPr rtl="0">
              <a:buFont typeface="Arial" panose="020B0604020202020204" pitchFamily="34" charset="0"/>
              <a:buChar char="•"/>
            </a:pPr>
            <a:endParaRPr lang="pt-BR" dirty="0"/>
          </a:p>
        </p:txBody>
      </p:sp>
      <p:sp>
        <p:nvSpPr>
          <p:cNvPr id="18" name="Espaço Reservado para Conteúdo 17">
            <a:extLst>
              <a:ext uri="{FF2B5EF4-FFF2-40B4-BE49-F238E27FC236}">
                <a16:creationId xmlns:a16="http://schemas.microsoft.com/office/drawing/2014/main" id="{E092A704-5B29-479F-9394-B2A7765899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929194" y="2153764"/>
            <a:ext cx="3540269" cy="420937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pt-BR" sz="2400" dirty="0">
                <a:solidFill>
                  <a:srgbClr val="FF0000"/>
                </a:solidFill>
              </a:rPr>
              <a:t>Desvantagens</a:t>
            </a:r>
          </a:p>
          <a:p>
            <a:pPr marL="0" indent="0">
              <a:buNone/>
            </a:pPr>
            <a:endParaRPr lang="pt-BR" dirty="0"/>
          </a:p>
          <a:p>
            <a:pPr>
              <a:buFont typeface="Arial" panose="020B0604020202020204" pitchFamily="34" charset="0"/>
              <a:buChar char="•"/>
            </a:pPr>
            <a:r>
              <a:rPr lang="pt-BR" noProof="1"/>
              <a:t>Devido ao clima do brasil, podem aparecer rachaduras em sua estrutura causando o vazamento do biogás</a:t>
            </a:r>
            <a:endParaRPr lang="pt-BR" noProof="1">
              <a:cs typeface="Calibri"/>
            </a:endParaRPr>
          </a:p>
          <a:p>
            <a:pPr rtl="0">
              <a:buFont typeface="Arial" panose="020B0604020202020204" pitchFamily="34" charset="0"/>
              <a:buChar char="•"/>
            </a:pPr>
            <a:r>
              <a:rPr lang="pt-BR" noProof="1"/>
              <a:t>Possui um alto custo devido ao gasômetro de metal, que deve ser trocado de tempos em tempos</a:t>
            </a:r>
            <a:endParaRPr lang="pt-BR" noProof="1">
              <a:cs typeface="Calibri"/>
            </a:endParaRPr>
          </a:p>
          <a:p>
            <a:pPr rtl="0">
              <a:buFont typeface="Arial" panose="020B0604020202020204" pitchFamily="34" charset="0"/>
              <a:buChar char="•"/>
            </a:pPr>
            <a:endParaRPr lang="pt-BR" noProof="1"/>
          </a:p>
          <a:p>
            <a:pPr marL="0" indent="0">
              <a:buNone/>
            </a:pPr>
            <a:endParaRPr lang="pt-BR" dirty="0"/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56A0799B-EF2D-4A4E-ADB3-90483A7D5441}"/>
              </a:ext>
            </a:extLst>
          </p:cNvPr>
          <p:cNvSpPr txBox="1"/>
          <p:nvPr/>
        </p:nvSpPr>
        <p:spPr>
          <a:xfrm>
            <a:off x="0" y="1620982"/>
            <a:ext cx="62417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</a:rPr>
              <a:t>Modelo Indiano</a:t>
            </a:r>
          </a:p>
        </p:txBody>
      </p:sp>
      <p:pic>
        <p:nvPicPr>
          <p:cNvPr id="1026" name="Picture 2" descr="Tipos de biodigestor: conheça cada um e suas vantagens - EMAS Jr.">
            <a:extLst>
              <a:ext uri="{FF2B5EF4-FFF2-40B4-BE49-F238E27FC236}">
                <a16:creationId xmlns:a16="http://schemas.microsoft.com/office/drawing/2014/main" id="{FD20BCB9-F400-4AB1-904E-98776A577E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5612" y="2144202"/>
            <a:ext cx="5343525" cy="244792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3E5B6FB7-C761-4A1E-B6BD-F07A913E3CAA}"/>
              </a:ext>
            </a:extLst>
          </p:cNvPr>
          <p:cNvSpPr txBox="1"/>
          <p:nvPr/>
        </p:nvSpPr>
        <p:spPr>
          <a:xfrm>
            <a:off x="7769400" y="4253573"/>
            <a:ext cx="17492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chemeClr val="bg1">
                    <a:lumMod val="75000"/>
                  </a:schemeClr>
                </a:solidFill>
              </a:rPr>
              <a:t>Fonte: EMAS Jr.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1FC6F2AF-ACBE-4A52-B345-4737CFE6B2D1}"/>
              </a:ext>
            </a:extLst>
          </p:cNvPr>
          <p:cNvSpPr/>
          <p:nvPr/>
        </p:nvSpPr>
        <p:spPr>
          <a:xfrm>
            <a:off x="0" y="6712527"/>
            <a:ext cx="12247418" cy="9144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478427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CDDC5365-EA36-45A8-8DBD-A6D8461EB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04352"/>
            <a:ext cx="10515600" cy="1314754"/>
          </a:xfrm>
          <a:gradFill flip="none" rotWithShape="1">
            <a:gsLst>
              <a:gs pos="0">
                <a:srgbClr val="00B050">
                  <a:shade val="30000"/>
                  <a:satMod val="115000"/>
                </a:srgbClr>
              </a:gs>
              <a:gs pos="50000">
                <a:srgbClr val="00B050">
                  <a:shade val="67500"/>
                  <a:satMod val="115000"/>
                </a:srgbClr>
              </a:gs>
              <a:gs pos="100000">
                <a:srgbClr val="00B05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solidFill>
              <a:srgbClr val="00B050"/>
            </a:solidFill>
          </a:ln>
        </p:spPr>
        <p:txBody>
          <a:bodyPr rtlCol="0"/>
          <a:lstStyle/>
          <a:p>
            <a:pPr rtl="0"/>
            <a:r>
              <a:rPr lang="pt-BR" dirty="0"/>
              <a:t>Qual modelo se adapta melhor em São Leopoldo?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0D250B89-C4D5-43CB-81F0-EFF4588D7E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184" y="1772196"/>
            <a:ext cx="6316667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endParaRPr lang="pt-BR" noProof="1"/>
          </a:p>
          <a:p>
            <a:pPr>
              <a:buFont typeface="Arial" panose="020B0604020202020204" pitchFamily="34" charset="0"/>
              <a:buChar char="•"/>
            </a:pPr>
            <a:r>
              <a:rPr lang="pt-BR" sz="2400" noProof="1"/>
              <a:t>Modelo Canadense: ocupa muito espaço</a:t>
            </a:r>
            <a:endParaRPr lang="pt-BR" sz="2400" noProof="1">
              <a:cs typeface="Calibri"/>
            </a:endParaRPr>
          </a:p>
          <a:p>
            <a:pPr marL="0" indent="0" rtl="0">
              <a:buNone/>
            </a:pPr>
            <a:endParaRPr lang="pt-BR" sz="2400" noProof="1"/>
          </a:p>
          <a:p>
            <a:pPr>
              <a:buFont typeface="Arial" panose="020B0604020202020204" pitchFamily="34" charset="0"/>
              <a:buChar char="•"/>
            </a:pPr>
            <a:r>
              <a:rPr lang="pt-BR" sz="2400" noProof="1"/>
              <a:t>Modelo Indiano: ocupa um espaço muito menor, porém possui um alto custo</a:t>
            </a:r>
            <a:endParaRPr lang="pt-BR" sz="2400" noProof="1">
              <a:cs typeface="Calibri"/>
            </a:endParaRPr>
          </a:p>
          <a:p>
            <a:pPr rtl="0">
              <a:buFont typeface="Arial" panose="020B0604020202020204" pitchFamily="34" charset="0"/>
              <a:buChar char="•"/>
            </a:pPr>
            <a:endParaRPr lang="pt-BR" sz="2400" noProof="1"/>
          </a:p>
          <a:p>
            <a:pPr>
              <a:buFont typeface="Arial" panose="020B0604020202020204" pitchFamily="34" charset="0"/>
              <a:buChar char="•"/>
            </a:pPr>
            <a:r>
              <a:rPr lang="pt-BR" sz="2400" noProof="1"/>
              <a:t>Modelo Chines: é muito parecido com Indiano, porém possui um custo muito menor</a:t>
            </a:r>
            <a:endParaRPr lang="pt-BR" sz="2400" noProof="1">
              <a:cs typeface="Calibri"/>
            </a:endParaRPr>
          </a:p>
          <a:p>
            <a:pPr marL="0" indent="0" rtl="0">
              <a:buNone/>
            </a:pPr>
            <a:endParaRPr lang="pt-BR" sz="2400" noProof="1"/>
          </a:p>
        </p:txBody>
      </p:sp>
      <p:sp>
        <p:nvSpPr>
          <p:cNvPr id="6" name="Sinal de Multiplicação 5">
            <a:extLst>
              <a:ext uri="{FF2B5EF4-FFF2-40B4-BE49-F238E27FC236}">
                <a16:creationId xmlns:a16="http://schemas.microsoft.com/office/drawing/2014/main" id="{3E111A77-7E29-46D2-BBDC-83C905FB76ED}"/>
              </a:ext>
            </a:extLst>
          </p:cNvPr>
          <p:cNvSpPr/>
          <p:nvPr/>
        </p:nvSpPr>
        <p:spPr>
          <a:xfrm>
            <a:off x="5558661" y="2047961"/>
            <a:ext cx="543339" cy="569844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Listra Diagonal 8">
            <a:extLst>
              <a:ext uri="{FF2B5EF4-FFF2-40B4-BE49-F238E27FC236}">
                <a16:creationId xmlns:a16="http://schemas.microsoft.com/office/drawing/2014/main" id="{71FF20C0-3F4A-4467-B95C-A24D667162A7}"/>
              </a:ext>
            </a:extLst>
          </p:cNvPr>
          <p:cNvSpPr/>
          <p:nvPr/>
        </p:nvSpPr>
        <p:spPr>
          <a:xfrm>
            <a:off x="5557945" y="4862641"/>
            <a:ext cx="447185" cy="593181"/>
          </a:xfrm>
          <a:prstGeom prst="diagStrip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2" name="Listra Diagonal 21">
            <a:extLst>
              <a:ext uri="{FF2B5EF4-FFF2-40B4-BE49-F238E27FC236}">
                <a16:creationId xmlns:a16="http://schemas.microsoft.com/office/drawing/2014/main" id="{E58968E7-E8E3-4DF7-B012-66CF77D84895}"/>
              </a:ext>
            </a:extLst>
          </p:cNvPr>
          <p:cNvSpPr/>
          <p:nvPr/>
        </p:nvSpPr>
        <p:spPr>
          <a:xfrm rot="16200000" flipH="1" flipV="1">
            <a:off x="5238507" y="5150761"/>
            <a:ext cx="359999" cy="250122"/>
          </a:xfrm>
          <a:prstGeom prst="diagStripe">
            <a:avLst>
              <a:gd name="adj" fmla="val 18767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3" name="Sinal de Multiplicação 22">
            <a:extLst>
              <a:ext uri="{FF2B5EF4-FFF2-40B4-BE49-F238E27FC236}">
                <a16:creationId xmlns:a16="http://schemas.microsoft.com/office/drawing/2014/main" id="{82920A5D-91E8-4C20-9BDD-CF590AC931CD}"/>
              </a:ext>
            </a:extLst>
          </p:cNvPr>
          <p:cNvSpPr/>
          <p:nvPr/>
        </p:nvSpPr>
        <p:spPr>
          <a:xfrm>
            <a:off x="4893177" y="3320370"/>
            <a:ext cx="543339" cy="569844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050" name="Picture 2" descr="Prefeitura Municipal de São Leopoldo">
            <a:extLst>
              <a:ext uri="{FF2B5EF4-FFF2-40B4-BE49-F238E27FC236}">
                <a16:creationId xmlns:a16="http://schemas.microsoft.com/office/drawing/2014/main" id="{FC02B733-BAA0-42AB-940D-A0AE833023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5468" y="1988209"/>
            <a:ext cx="5169156" cy="4135325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6AB1B79C-894D-46DA-856D-70EF27156811}"/>
              </a:ext>
            </a:extLst>
          </p:cNvPr>
          <p:cNvSpPr/>
          <p:nvPr/>
        </p:nvSpPr>
        <p:spPr>
          <a:xfrm>
            <a:off x="0" y="6684818"/>
            <a:ext cx="12192000" cy="9144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038422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F58AE6-56F6-44E8-8BBF-23277B1773E4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00B050"/>
          </a:solidFill>
          <a:ln>
            <a:solidFill>
              <a:srgbClr val="00B050"/>
            </a:solidFill>
          </a:ln>
        </p:spPr>
        <p:txBody>
          <a:bodyPr rtlCol="0"/>
          <a:lstStyle/>
          <a:p>
            <a:pPr rtl="0"/>
            <a:r>
              <a:rPr lang="pt-BR" dirty="0"/>
              <a:t>Emissões de gases poluentes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B863B31-6429-468C-9624-0D0BBDBACA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 marL="0" indent="0" rtl="0">
              <a:buNone/>
            </a:pPr>
            <a:r>
              <a:rPr lang="pt-BR" dirty="0"/>
              <a:t>Nem tudo são flores...</a:t>
            </a:r>
          </a:p>
          <a:p>
            <a:pPr rtl="0">
              <a:buFont typeface="Arial" panose="020B0604020202020204" pitchFamily="34" charset="0"/>
              <a:buChar char="•"/>
            </a:pPr>
            <a:r>
              <a:rPr lang="pt-BR" b="0" i="0" dirty="0">
                <a:effectLst/>
              </a:rPr>
              <a:t>Apesar das diversas vantagens do biogás em comparação com o butano, o biogás ainda emite gás carbônico.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Isso vai na</a:t>
            </a:r>
            <a:r>
              <a:rPr lang="pt-BR" b="0" i="0" dirty="0">
                <a:effectLst/>
              </a:rPr>
              <a:t> contramão dos diversos planos que lutam para a diminuição da emissão de gases do efeito estufa (GEE)</a:t>
            </a:r>
            <a:endParaRPr lang="pt-BR" b="0" i="0" dirty="0">
              <a:effectLst/>
              <a:cs typeface="Calibri"/>
            </a:endParaRPr>
          </a:p>
          <a:p>
            <a:pPr rtl="0">
              <a:buFont typeface="Arial" panose="020B0604020202020204" pitchFamily="34" charset="0"/>
              <a:buChar char="•"/>
            </a:pPr>
            <a:r>
              <a:rPr lang="pt-BR" dirty="0"/>
              <a:t>Como, por exemplo, o Acordo de Paris</a:t>
            </a:r>
            <a:br>
              <a:rPr lang="pt-BR" dirty="0"/>
            </a:br>
            <a:endParaRPr lang="pt-BR" dirty="0"/>
          </a:p>
          <a:p>
            <a:pPr rtl="0"/>
            <a:endParaRPr lang="pt-BR" sz="1800" dirty="0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E4B2EF7D-36C9-4C3E-9E02-AE9998402EFE}"/>
              </a:ext>
            </a:extLst>
          </p:cNvPr>
          <p:cNvSpPr/>
          <p:nvPr/>
        </p:nvSpPr>
        <p:spPr>
          <a:xfrm>
            <a:off x="9151325" y="4127578"/>
            <a:ext cx="2715065" cy="1477328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CA39B7B-0E32-4C49-9C64-19FC34EED3E0}"/>
              </a:ext>
            </a:extLst>
          </p:cNvPr>
          <p:cNvSpPr txBox="1"/>
          <p:nvPr/>
        </p:nvSpPr>
        <p:spPr>
          <a:xfrm>
            <a:off x="9263866" y="4135072"/>
            <a:ext cx="2489982" cy="147732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b="0" i="0" dirty="0">
                <a:solidFill>
                  <a:schemeClr val="bg1"/>
                </a:solidFill>
                <a:effectLst/>
              </a:rPr>
              <a:t>O Acordo de Paris é um tratado mundial que possui </a:t>
            </a:r>
            <a:r>
              <a:rPr lang="pt-BR" dirty="0">
                <a:solidFill>
                  <a:schemeClr val="bg1"/>
                </a:solidFill>
              </a:rPr>
              <a:t>o objetivo de diminuir a emissão de gases do efeito estufa</a:t>
            </a:r>
            <a:endParaRPr lang="pt-BR" dirty="0">
              <a:solidFill>
                <a:schemeClr val="bg1"/>
              </a:solidFill>
              <a:cs typeface="Calibri"/>
            </a:endParaRPr>
          </a:p>
        </p:txBody>
      </p:sp>
      <p:cxnSp>
        <p:nvCxnSpPr>
          <p:cNvPr id="19" name="Conector: Angulado 18">
            <a:extLst>
              <a:ext uri="{FF2B5EF4-FFF2-40B4-BE49-F238E27FC236}">
                <a16:creationId xmlns:a16="http://schemas.microsoft.com/office/drawing/2014/main" id="{B152F320-04B2-4814-8DF6-D5689CE21E40}"/>
              </a:ext>
            </a:extLst>
          </p:cNvPr>
          <p:cNvCxnSpPr>
            <a:cxnSpLocks/>
          </p:cNvCxnSpPr>
          <p:nvPr/>
        </p:nvCxnSpPr>
        <p:spPr>
          <a:xfrm>
            <a:off x="7241616" y="4019847"/>
            <a:ext cx="2131547" cy="631867"/>
          </a:xfrm>
          <a:prstGeom prst="bentConnector3">
            <a:avLst/>
          </a:prstGeom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tângulo 10">
            <a:extLst>
              <a:ext uri="{FF2B5EF4-FFF2-40B4-BE49-F238E27FC236}">
                <a16:creationId xmlns:a16="http://schemas.microsoft.com/office/drawing/2014/main" id="{CF4A243A-38C0-4972-BE61-221D66E83D9E}"/>
              </a:ext>
            </a:extLst>
          </p:cNvPr>
          <p:cNvSpPr/>
          <p:nvPr/>
        </p:nvSpPr>
        <p:spPr>
          <a:xfrm>
            <a:off x="0" y="6726381"/>
            <a:ext cx="12192000" cy="90054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132914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FD08A587-AEE4-4E6B-8871-005953FDB918}"/>
              </a:ext>
            </a:extLst>
          </p:cNvPr>
          <p:cNvSpPr/>
          <p:nvPr/>
        </p:nvSpPr>
        <p:spPr>
          <a:xfrm>
            <a:off x="2748951" y="2238555"/>
            <a:ext cx="6685470" cy="238664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0" dirty="0">
                <a:cs typeface="Calibri"/>
              </a:rPr>
              <a:t>Conclusão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A4C4B2CE-DD38-43A7-8E83-BA40F103582D}"/>
              </a:ext>
            </a:extLst>
          </p:cNvPr>
          <p:cNvSpPr/>
          <p:nvPr/>
        </p:nvSpPr>
        <p:spPr>
          <a:xfrm>
            <a:off x="2875" y="6695536"/>
            <a:ext cx="12191999" cy="92015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50678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63072F1A-FA83-46F7-B929-533C1756A61C}"/>
              </a:ext>
            </a:extLst>
          </p:cNvPr>
          <p:cNvSpPr/>
          <p:nvPr/>
        </p:nvSpPr>
        <p:spPr>
          <a:xfrm>
            <a:off x="2875" y="6666781"/>
            <a:ext cx="12191999" cy="92015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EA482D99-D758-4A9E-813E-A44138B4B5F6}"/>
              </a:ext>
            </a:extLst>
          </p:cNvPr>
          <p:cNvSpPr/>
          <p:nvPr/>
        </p:nvSpPr>
        <p:spPr>
          <a:xfrm>
            <a:off x="505184" y="454864"/>
            <a:ext cx="4888300" cy="92015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4800">
                <a:cs typeface="Calibri"/>
              </a:rPr>
              <a:t>Conclusão</a:t>
            </a:r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701CA201-91D1-4DB7-827C-C1C841A2A6D0}"/>
              </a:ext>
            </a:extLst>
          </p:cNvPr>
          <p:cNvSpPr txBox="1"/>
          <p:nvPr/>
        </p:nvSpPr>
        <p:spPr>
          <a:xfrm>
            <a:off x="510037" y="2939810"/>
            <a:ext cx="6193766" cy="224676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pt-BR" sz="2000" dirty="0">
                <a:solidFill>
                  <a:schemeClr val="bg1"/>
                </a:solidFill>
                <a:cs typeface="Calibri"/>
              </a:rPr>
              <a:t>No geral, é possível utilizar biodigestores para a produção de biogás nas casas da região de São Leopoldo</a:t>
            </a:r>
          </a:p>
          <a:p>
            <a:pPr marL="342900" indent="-342900">
              <a:buFont typeface="Arial"/>
              <a:buChar char="•"/>
            </a:pPr>
            <a:r>
              <a:rPr lang="pt-BR" sz="2000" dirty="0">
                <a:solidFill>
                  <a:schemeClr val="bg1"/>
                </a:solidFill>
                <a:cs typeface="Calibri"/>
              </a:rPr>
              <a:t>Mas, apesar das diversas vantagens do biogás em comparação do GLP, devemos lembrar o biogás ainda emite gás carbônico quando queimado</a:t>
            </a:r>
          </a:p>
          <a:p>
            <a:pPr marL="342900" indent="-342900">
              <a:buFont typeface="Arial"/>
              <a:buChar char="•"/>
            </a:pPr>
            <a:endParaRPr lang="pt-BR" sz="2000" dirty="0">
              <a:solidFill>
                <a:schemeClr val="bg1"/>
              </a:solidFill>
              <a:cs typeface="Calibri"/>
            </a:endParaRPr>
          </a:p>
        </p:txBody>
      </p:sp>
      <p:pic>
        <p:nvPicPr>
          <p:cNvPr id="6" name="Imagem 6" descr="Uma imagem contendo ao ar livre, grama, avião, grande&#10;&#10;Descrição gerada automaticamente">
            <a:extLst>
              <a:ext uri="{FF2B5EF4-FFF2-40B4-BE49-F238E27FC236}">
                <a16:creationId xmlns:a16="http://schemas.microsoft.com/office/drawing/2014/main" id="{4E78638E-FB51-486C-ABE7-F2B3307164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2853" y="1710187"/>
            <a:ext cx="5489275" cy="4142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7370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70AEB2-9ABF-49CC-8A5E-A4AD16C71381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00B050"/>
          </a:solidFill>
        </p:spPr>
        <p:txBody>
          <a:bodyPr/>
          <a:lstStyle/>
          <a:p>
            <a:r>
              <a:rPr lang="pt-BR">
                <a:cs typeface="Calibri Light"/>
              </a:rPr>
              <a:t>ODS 7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B868C23-2B66-4CB2-86FE-E3DA33D8DE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t-BR" sz="2800" dirty="0">
                <a:cs typeface="Calibri"/>
              </a:rPr>
              <a:t>Energia limpa e acessível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C7CAB5F-C290-4DB1-8E7D-CC6C72D7C28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r>
              <a:rPr lang="pt-BR" noProof="0"/>
              <a:t>PÁGINA </a:t>
            </a:r>
            <a:fld id="{4A9B5881-4007-4345-955A-79C2656F0C49}" type="slidenum">
              <a:rPr lang="pt-BR" noProof="0" smtClean="0"/>
              <a:pPr rtl="0"/>
              <a:t>2</a:t>
            </a:fld>
            <a:endParaRPr lang="pt-BR" noProof="0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99E5B17C-1588-4C64-8B75-6D3B44F8DB8C}"/>
              </a:ext>
            </a:extLst>
          </p:cNvPr>
          <p:cNvSpPr/>
          <p:nvPr/>
        </p:nvSpPr>
        <p:spPr>
          <a:xfrm>
            <a:off x="-155275" y="6666782"/>
            <a:ext cx="12508300" cy="948904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41665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F58AE6-56F6-44E8-8BBF-23277B1773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2000" y="0"/>
            <a:ext cx="4680000" cy="6721473"/>
          </a:xfrm>
          <a:solidFill>
            <a:srgbClr val="00B050"/>
          </a:solidFill>
          <a:ln>
            <a:solidFill>
              <a:srgbClr val="00B050"/>
            </a:solidFill>
          </a:ln>
        </p:spPr>
        <p:txBody>
          <a:bodyPr rtlCol="0"/>
          <a:lstStyle/>
          <a:p>
            <a:pPr rtl="0"/>
            <a:r>
              <a:rPr lang="pt-BR" dirty="0"/>
              <a:t>Problema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7136C702-E22F-4A28-9414-01927D84440B}"/>
              </a:ext>
            </a:extLst>
          </p:cNvPr>
          <p:cNvSpPr txBox="1"/>
          <p:nvPr/>
        </p:nvSpPr>
        <p:spPr>
          <a:xfrm>
            <a:off x="1006174" y="3008243"/>
            <a:ext cx="5499652" cy="147732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</a:rPr>
              <a:t>Os biodigestores poderiam ser usados para a produção</a:t>
            </a:r>
            <a:r>
              <a:rPr lang="pt-BR" sz="2400" b="0" i="0" dirty="0">
                <a:solidFill>
                  <a:schemeClr val="bg1"/>
                </a:solidFill>
              </a:rPr>
              <a:t> de  biogás nas casas da região de São Leopoldo? </a:t>
            </a:r>
            <a:endParaRPr lang="pt-BR" sz="2400" noProof="0" dirty="0">
              <a:solidFill>
                <a:schemeClr val="bg1"/>
              </a:solidFill>
            </a:endParaRPr>
          </a:p>
          <a:p>
            <a:endParaRPr lang="pt-BR" dirty="0"/>
          </a:p>
        </p:txBody>
      </p:sp>
      <p:sp>
        <p:nvSpPr>
          <p:cNvPr id="27" name="Espaço Reservado para Conteúdo 26">
            <a:extLst>
              <a:ext uri="{FF2B5EF4-FFF2-40B4-BE49-F238E27FC236}">
                <a16:creationId xmlns:a16="http://schemas.microsoft.com/office/drawing/2014/main" id="{6E3A4628-450E-4FE6-AB0B-092D79C7D7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7644442" y="4247011"/>
            <a:ext cx="6156323" cy="5984875"/>
          </a:xfrm>
        </p:spPr>
        <p:txBody>
          <a:bodyPr/>
          <a:lstStyle/>
          <a:p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B15C00B9-2EA1-49CF-89A1-357DE4845003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pt-BR" dirty="0">
              <a:cs typeface="Calibri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3DFD59FB-4247-4238-A925-F82D479317EF}"/>
              </a:ext>
            </a:extLst>
          </p:cNvPr>
          <p:cNvSpPr/>
          <p:nvPr/>
        </p:nvSpPr>
        <p:spPr>
          <a:xfrm>
            <a:off x="0" y="6726381"/>
            <a:ext cx="12344400" cy="90054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897825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F58AE6-56F6-44E8-8BBF-23277B1773E4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00B050"/>
          </a:solidFill>
        </p:spPr>
        <p:txBody>
          <a:bodyPr rtlCol="0"/>
          <a:lstStyle/>
          <a:p>
            <a:pPr algn="r" rtl="0"/>
            <a:r>
              <a:rPr lang="pt-BR" dirty="0">
                <a:solidFill>
                  <a:schemeClr val="bg1"/>
                </a:solidFill>
              </a:rPr>
              <a:t>Objetivos</a:t>
            </a:r>
          </a:p>
        </p:txBody>
      </p:sp>
      <p:graphicFrame>
        <p:nvGraphicFramePr>
          <p:cNvPr id="10" name="Espaço Reservado para Conteúdo 2" descr="Espaço Reservado para Conteúdo de Lista">
            <a:extLst>
              <a:ext uri="{FF2B5EF4-FFF2-40B4-BE49-F238E27FC236}">
                <a16:creationId xmlns:a16="http://schemas.microsoft.com/office/drawing/2014/main" id="{4DBF5C5D-E8C1-4EFB-87B6-B4245AB407A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96930581"/>
              </p:ext>
            </p:extLst>
          </p:nvPr>
        </p:nvGraphicFramePr>
        <p:xfrm>
          <a:off x="4562476" y="365125"/>
          <a:ext cx="6791323" cy="59848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0" name="Retângulo 69">
            <a:extLst>
              <a:ext uri="{FF2B5EF4-FFF2-40B4-BE49-F238E27FC236}">
                <a16:creationId xmlns:a16="http://schemas.microsoft.com/office/drawing/2014/main" id="{20C693B2-CB82-46F4-91B6-AA50B3398C61}"/>
              </a:ext>
            </a:extLst>
          </p:cNvPr>
          <p:cNvSpPr/>
          <p:nvPr/>
        </p:nvSpPr>
        <p:spPr>
          <a:xfrm>
            <a:off x="-180109" y="6726381"/>
            <a:ext cx="12372109" cy="90054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803387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BB527FCA-FFE2-4F53-B965-5EF2C63CA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D165265D-4099-414E-B959-97C3EBB4D48F}"/>
              </a:ext>
            </a:extLst>
          </p:cNvPr>
          <p:cNvSpPr/>
          <p:nvPr/>
        </p:nvSpPr>
        <p:spPr>
          <a:xfrm>
            <a:off x="836762" y="1720970"/>
            <a:ext cx="10524224" cy="2832337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0" dirty="0">
                <a:cs typeface="Calibri"/>
              </a:rPr>
              <a:t>O que é biogás?</a:t>
            </a:r>
            <a:endParaRPr lang="pt-BR" dirty="0"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94391B83-F8D2-485A-B691-2CBE82B42DBD}"/>
              </a:ext>
            </a:extLst>
          </p:cNvPr>
          <p:cNvSpPr/>
          <p:nvPr/>
        </p:nvSpPr>
        <p:spPr>
          <a:xfrm>
            <a:off x="0" y="6726381"/>
            <a:ext cx="12178145" cy="90054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557663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AC5362A9-7A63-4BCA-930C-2061F595B40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r>
              <a:rPr lang="pt-BR" noProof="0"/>
              <a:t>PÁGINA </a:t>
            </a:r>
            <a:fld id="{4A9B5881-4007-4345-955A-79C2656F0C49}" type="slidenum">
              <a:rPr lang="pt-BR" noProof="0" smtClean="0"/>
              <a:pPr rtl="0"/>
              <a:t>6</a:t>
            </a:fld>
            <a:endParaRPr lang="pt-BR" noProof="0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D38CE04C-C5F8-4C61-824E-510F755DA312}"/>
              </a:ext>
            </a:extLst>
          </p:cNvPr>
          <p:cNvSpPr/>
          <p:nvPr/>
        </p:nvSpPr>
        <p:spPr>
          <a:xfrm>
            <a:off x="7953556" y="-4313"/>
            <a:ext cx="4227465" cy="672912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Imagem 4">
            <a:extLst>
              <a:ext uri="{FF2B5EF4-FFF2-40B4-BE49-F238E27FC236}">
                <a16:creationId xmlns:a16="http://schemas.microsoft.com/office/drawing/2014/main" id="{ADADD4BF-4B23-42DD-9AC3-13363722B2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6250" y="818792"/>
            <a:ext cx="3404557" cy="5091021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4E5A64F7-73F2-4558-A5BD-33143FB85953}"/>
              </a:ext>
            </a:extLst>
          </p:cNvPr>
          <p:cNvSpPr txBox="1"/>
          <p:nvPr/>
        </p:nvSpPr>
        <p:spPr>
          <a:xfrm>
            <a:off x="424671" y="410294"/>
            <a:ext cx="6395048" cy="830997"/>
          </a:xfrm>
          <a:prstGeom prst="rect">
            <a:avLst/>
          </a:prstGeom>
          <a:solidFill>
            <a:srgbClr val="00B050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4800" dirty="0">
                <a:solidFill>
                  <a:schemeClr val="bg1"/>
                </a:solidFill>
                <a:cs typeface="Calibri"/>
              </a:rPr>
              <a:t>O que é biogás?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4E2203FE-E2FA-4F81-B2E7-647D6F329889}"/>
              </a:ext>
            </a:extLst>
          </p:cNvPr>
          <p:cNvSpPr txBox="1"/>
          <p:nvPr/>
        </p:nvSpPr>
        <p:spPr>
          <a:xfrm>
            <a:off x="653810" y="1617093"/>
            <a:ext cx="6696971" cy="26776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pt-BR" sz="2800" dirty="0">
                <a:solidFill>
                  <a:schemeClr val="bg1"/>
                </a:solidFill>
                <a:cs typeface="Calibri"/>
              </a:rPr>
              <a:t>O biogás é o gás gerado na decomposição da matéria orgânica;</a:t>
            </a:r>
          </a:p>
          <a:p>
            <a:pPr marL="285750" indent="-285750">
              <a:buFont typeface="Arial"/>
              <a:buChar char="•"/>
            </a:pPr>
            <a:r>
              <a:rPr lang="pt-BR" sz="2800" dirty="0">
                <a:solidFill>
                  <a:schemeClr val="bg1"/>
                </a:solidFill>
                <a:cs typeface="Calibri"/>
              </a:rPr>
              <a:t>É composto principalmente por metano e dióxido de carbono;</a:t>
            </a:r>
          </a:p>
          <a:p>
            <a:pPr marL="285750" indent="-285750">
              <a:buFont typeface="Arial"/>
              <a:buChar char="•"/>
            </a:pPr>
            <a:r>
              <a:rPr lang="pt-BR" sz="2800" dirty="0">
                <a:solidFill>
                  <a:schemeClr val="bg1"/>
                </a:solidFill>
                <a:cs typeface="Calibri"/>
              </a:rPr>
              <a:t>É resultado de um processo chamado de </a:t>
            </a:r>
            <a:r>
              <a:rPr lang="pt-BR" sz="2800" b="1" dirty="0">
                <a:solidFill>
                  <a:schemeClr val="bg1"/>
                </a:solidFill>
                <a:cs typeface="Calibri"/>
              </a:rPr>
              <a:t>fermentação anaeróbica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5EE7A019-CDAF-427F-80DB-603AEE381EF5}"/>
              </a:ext>
            </a:extLst>
          </p:cNvPr>
          <p:cNvSpPr/>
          <p:nvPr/>
        </p:nvSpPr>
        <p:spPr>
          <a:xfrm>
            <a:off x="-369743" y="6716857"/>
            <a:ext cx="12566072" cy="9144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407108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99600F-A17E-4354-A7AB-0CC2A43A9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12506"/>
            <a:ext cx="5675142" cy="833663"/>
          </a:xfrm>
          <a:solidFill>
            <a:srgbClr val="00B050"/>
          </a:solidFill>
          <a:ln>
            <a:solidFill>
              <a:srgbClr val="00B050"/>
            </a:solidFill>
          </a:ln>
        </p:spPr>
        <p:txBody>
          <a:bodyPr rtlCol="0"/>
          <a:lstStyle/>
          <a:p>
            <a:pPr rtl="0"/>
            <a:r>
              <a:rPr lang="pt-BR" dirty="0"/>
              <a:t>Fermentação Anaeróbica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A6A4B49-27C8-46B6-8B11-AD7E8F615E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644516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rtl="0">
              <a:buNone/>
            </a:pPr>
            <a:endParaRPr lang="pt-BR" sz="2400" noProof="1"/>
          </a:p>
          <a:p>
            <a:pPr rtl="0">
              <a:buFont typeface="Arial" panose="020B0604020202020204" pitchFamily="34" charset="0"/>
              <a:buChar char="•"/>
            </a:pPr>
            <a:r>
              <a:rPr lang="pt-BR" sz="2400" b="0" i="0" dirty="0">
                <a:effectLst/>
              </a:rPr>
              <a:t>Esse processo é produzido por organismos anaeróbios, bactérias. </a:t>
            </a:r>
          </a:p>
          <a:p>
            <a:pPr rtl="0">
              <a:buFont typeface="Arial" panose="020B0604020202020204" pitchFamily="34" charset="0"/>
              <a:buChar char="•"/>
            </a:pPr>
            <a:r>
              <a:rPr lang="pt-BR" sz="2400" b="0" i="0" dirty="0">
                <a:effectLst/>
              </a:rPr>
              <a:t>Estes não dependem do oxigênio para a sua sobrevivência e se utilizam de outros meios para conseguir a energia necessária</a:t>
            </a:r>
          </a:p>
          <a:p>
            <a:pPr rtl="0">
              <a:buFont typeface="Arial" panose="020B0604020202020204" pitchFamily="34" charset="0"/>
              <a:buChar char="•"/>
            </a:pPr>
            <a:r>
              <a:rPr lang="pt-BR" sz="2400" b="0" i="0" dirty="0">
                <a:effectLst/>
              </a:rPr>
              <a:t>No caso do biogás, este processo é realizado dentro de um equipamento chamado de biodigestor, onde estes organismos realizam a fermentação da matéria orgânica.</a:t>
            </a:r>
            <a:endParaRPr lang="pt-BR" sz="2800" noProof="1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AD30722F-DA80-43FC-AE18-A880BE277A50}"/>
              </a:ext>
            </a:extLst>
          </p:cNvPr>
          <p:cNvSpPr/>
          <p:nvPr/>
        </p:nvSpPr>
        <p:spPr>
          <a:xfrm>
            <a:off x="-64943" y="6703002"/>
            <a:ext cx="12455236" cy="9144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698326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C8855392-9FED-4979-8AC6-A73037648D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6" y="552375"/>
            <a:ext cx="11682046" cy="772107"/>
          </a:xfrm>
          <a:solidFill>
            <a:srgbClr val="00B050"/>
          </a:solidFill>
          <a:ln>
            <a:solidFill>
              <a:srgbClr val="00B050"/>
            </a:solidFill>
          </a:ln>
        </p:spPr>
        <p:txBody>
          <a:bodyPr rtlCol="0"/>
          <a:lstStyle/>
          <a:p>
            <a:pPr rtl="0"/>
            <a:r>
              <a:rPr lang="pt-BR" dirty="0"/>
              <a:t> Potencial energético do biogás em ambientes urbanos</a:t>
            </a:r>
          </a:p>
        </p:txBody>
      </p:sp>
      <p:graphicFrame>
        <p:nvGraphicFramePr>
          <p:cNvPr id="10" name="Espaço Reservado para Conteúdo 2" descr="Espaço Reservado para Conteúdo ">
            <a:extLst>
              <a:ext uri="{FF2B5EF4-FFF2-40B4-BE49-F238E27FC236}">
                <a16:creationId xmlns:a16="http://schemas.microsoft.com/office/drawing/2014/main" id="{47A11266-E870-4547-80E5-8133E862A75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30128977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7" name="Triângulo isósceles 16">
            <a:extLst>
              <a:ext uri="{FF2B5EF4-FFF2-40B4-BE49-F238E27FC236}">
                <a16:creationId xmlns:a16="http://schemas.microsoft.com/office/drawing/2014/main" id="{C1168A37-F12A-42E8-A95E-69747461C0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4902070" y="6271566"/>
            <a:ext cx="142847" cy="91567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A30C3BD-1D0F-4F07-99D0-D5DC6EA255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/>
          <a:stretch/>
        </p:blipFill>
        <p:spPr bwMode="auto">
          <a:xfrm>
            <a:off x="2797004" y="2190277"/>
            <a:ext cx="967188" cy="967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Tabela 2">
            <a:extLst>
              <a:ext uri="{FF2B5EF4-FFF2-40B4-BE49-F238E27FC236}">
                <a16:creationId xmlns:a16="http://schemas.microsoft.com/office/drawing/2014/main" id="{C94BF4AC-AD19-44FF-AD17-08666493B5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1661714"/>
              </p:ext>
            </p:extLst>
          </p:nvPr>
        </p:nvGraphicFramePr>
        <p:xfrm>
          <a:off x="6453808" y="3637043"/>
          <a:ext cx="4899992" cy="2103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98643">
                  <a:extLst>
                    <a:ext uri="{9D8B030D-6E8A-4147-A177-3AD203B41FA5}">
                      <a16:colId xmlns:a16="http://schemas.microsoft.com/office/drawing/2014/main" val="3582395498"/>
                    </a:ext>
                  </a:extLst>
                </a:gridCol>
                <a:gridCol w="2501349">
                  <a:extLst>
                    <a:ext uri="{9D8B030D-6E8A-4147-A177-3AD203B41FA5}">
                      <a16:colId xmlns:a16="http://schemas.microsoft.com/office/drawing/2014/main" val="1917154549"/>
                    </a:ext>
                  </a:extLst>
                </a:gridCol>
              </a:tblGrid>
              <a:tr h="279622">
                <a:tc>
                  <a:txBody>
                    <a:bodyPr/>
                    <a:lstStyle/>
                    <a:p>
                      <a:r>
                        <a:rPr lang="pt-BR" sz="1800" b="1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Mês e Ano</a:t>
                      </a:r>
                      <a:r>
                        <a:rPr lang="pt-BR" sz="1800" b="0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endParaRPr lang="pt-BR" dirty="0"/>
                    </a:p>
                  </a:txBody>
                  <a:tcPr>
                    <a:gradFill flip="none" rotWithShape="1">
                      <a:gsLst>
                        <a:gs pos="0">
                          <a:srgbClr val="92D050">
                            <a:shade val="30000"/>
                            <a:satMod val="115000"/>
                          </a:srgbClr>
                        </a:gs>
                        <a:gs pos="50000">
                          <a:srgbClr val="92D050">
                            <a:shade val="67500"/>
                            <a:satMod val="115000"/>
                          </a:srgbClr>
                        </a:gs>
                        <a:gs pos="100000">
                          <a:srgbClr val="92D050">
                            <a:shade val="100000"/>
                            <a:satMod val="115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800" b="1" i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Preço médio por botijão de 13 Kg (R$)</a:t>
                      </a:r>
                      <a:r>
                        <a:rPr lang="pt-BR" sz="1800" b="0" i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endParaRPr lang="pt-BR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gradFill flip="none" rotWithShape="1">
                      <a:gsLst>
                        <a:gs pos="0">
                          <a:srgbClr val="92D050">
                            <a:shade val="30000"/>
                            <a:satMod val="115000"/>
                          </a:srgbClr>
                        </a:gs>
                        <a:gs pos="50000">
                          <a:srgbClr val="92D050">
                            <a:shade val="67500"/>
                            <a:satMod val="115000"/>
                          </a:srgbClr>
                        </a:gs>
                        <a:gs pos="100000">
                          <a:srgbClr val="92D050">
                            <a:shade val="100000"/>
                            <a:satMod val="115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135365421"/>
                  </a:ext>
                </a:extLst>
              </a:tr>
              <a:tr h="279622">
                <a:tc>
                  <a:txBody>
                    <a:bodyPr/>
                    <a:lstStyle/>
                    <a:p>
                      <a:r>
                        <a:rPr lang="pt-BR" sz="1800" b="0" i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Maio de 2020 </a:t>
                      </a:r>
                      <a:endParaRPr lang="pt-BR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gradFill flip="none" rotWithShape="1">
                      <a:gsLst>
                        <a:gs pos="0">
                          <a:srgbClr val="92D050">
                            <a:shade val="30000"/>
                            <a:satMod val="115000"/>
                          </a:srgbClr>
                        </a:gs>
                        <a:gs pos="50000">
                          <a:srgbClr val="92D050">
                            <a:shade val="67500"/>
                            <a:satMod val="115000"/>
                          </a:srgbClr>
                        </a:gs>
                        <a:gs pos="100000">
                          <a:srgbClr val="92D050">
                            <a:shade val="100000"/>
                            <a:satMod val="115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800" b="0" i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69,54 </a:t>
                      </a:r>
                      <a:endParaRPr lang="pt-BR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gradFill flip="none" rotWithShape="1">
                      <a:gsLst>
                        <a:gs pos="0">
                          <a:srgbClr val="92D050">
                            <a:shade val="30000"/>
                            <a:satMod val="115000"/>
                          </a:srgbClr>
                        </a:gs>
                        <a:gs pos="50000">
                          <a:srgbClr val="92D050">
                            <a:shade val="67500"/>
                            <a:satMod val="115000"/>
                          </a:srgbClr>
                        </a:gs>
                        <a:gs pos="100000">
                          <a:srgbClr val="92D050">
                            <a:shade val="100000"/>
                            <a:satMod val="115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20567368"/>
                  </a:ext>
                </a:extLst>
              </a:tr>
              <a:tr h="279622">
                <a:tc>
                  <a:txBody>
                    <a:bodyPr/>
                    <a:lstStyle/>
                    <a:p>
                      <a:r>
                        <a:rPr lang="pt-BR" sz="1800" b="0" i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Outubro de 2020 </a:t>
                      </a:r>
                      <a:endParaRPr lang="pt-BR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gradFill flip="none" rotWithShape="1">
                      <a:gsLst>
                        <a:gs pos="0">
                          <a:srgbClr val="92D050">
                            <a:shade val="30000"/>
                            <a:satMod val="115000"/>
                          </a:srgbClr>
                        </a:gs>
                        <a:gs pos="50000">
                          <a:srgbClr val="92D050">
                            <a:shade val="67500"/>
                            <a:satMod val="115000"/>
                          </a:srgbClr>
                        </a:gs>
                        <a:gs pos="100000">
                          <a:srgbClr val="92D050">
                            <a:shade val="100000"/>
                            <a:satMod val="115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800" b="0" i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71,61 </a:t>
                      </a:r>
                      <a:endParaRPr lang="pt-BR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gradFill flip="none" rotWithShape="1">
                      <a:gsLst>
                        <a:gs pos="0">
                          <a:srgbClr val="92D050">
                            <a:shade val="30000"/>
                            <a:satMod val="115000"/>
                          </a:srgbClr>
                        </a:gs>
                        <a:gs pos="50000">
                          <a:srgbClr val="92D050">
                            <a:shade val="67500"/>
                            <a:satMod val="115000"/>
                          </a:srgbClr>
                        </a:gs>
                        <a:gs pos="100000">
                          <a:srgbClr val="92D050">
                            <a:shade val="100000"/>
                            <a:satMod val="115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44829901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pt-BR" sz="1800" b="0" i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Janeiro de 2021 </a:t>
                      </a:r>
                      <a:endParaRPr lang="pt-BR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gradFill flip="none" rotWithShape="1">
                      <a:gsLst>
                        <a:gs pos="0">
                          <a:srgbClr val="92D050">
                            <a:shade val="30000"/>
                            <a:satMod val="115000"/>
                          </a:srgbClr>
                        </a:gs>
                        <a:gs pos="50000">
                          <a:srgbClr val="92D050">
                            <a:shade val="67500"/>
                            <a:satMod val="115000"/>
                          </a:srgbClr>
                        </a:gs>
                        <a:gs pos="100000">
                          <a:srgbClr val="92D050">
                            <a:shade val="100000"/>
                            <a:satMod val="115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800" b="0" i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76,86 </a:t>
                      </a:r>
                      <a:endParaRPr lang="pt-BR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gradFill flip="none" rotWithShape="1">
                      <a:gsLst>
                        <a:gs pos="0">
                          <a:srgbClr val="92D050">
                            <a:shade val="30000"/>
                            <a:satMod val="115000"/>
                          </a:srgbClr>
                        </a:gs>
                        <a:gs pos="50000">
                          <a:srgbClr val="92D050">
                            <a:shade val="67500"/>
                            <a:satMod val="115000"/>
                          </a:srgbClr>
                        </a:gs>
                        <a:gs pos="100000">
                          <a:srgbClr val="92D050">
                            <a:shade val="100000"/>
                            <a:satMod val="115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79989157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pt-BR" sz="1800" b="0" i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Abril de 2021 </a:t>
                      </a:r>
                      <a:endParaRPr lang="pt-BR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gradFill flip="none" rotWithShape="1">
                      <a:gsLst>
                        <a:gs pos="0">
                          <a:srgbClr val="92D050">
                            <a:shade val="30000"/>
                            <a:satMod val="115000"/>
                          </a:srgbClr>
                        </a:gs>
                        <a:gs pos="50000">
                          <a:srgbClr val="92D050">
                            <a:shade val="67500"/>
                            <a:satMod val="115000"/>
                          </a:srgbClr>
                        </a:gs>
                        <a:gs pos="100000">
                          <a:srgbClr val="92D050">
                            <a:shade val="100000"/>
                            <a:satMod val="115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800" b="0" i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85,01 </a:t>
                      </a:r>
                      <a:endParaRPr lang="pt-BR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gradFill flip="none" rotWithShape="1">
                      <a:gsLst>
                        <a:gs pos="0">
                          <a:srgbClr val="92D050">
                            <a:shade val="30000"/>
                            <a:satMod val="115000"/>
                          </a:srgbClr>
                        </a:gs>
                        <a:gs pos="50000">
                          <a:srgbClr val="92D050">
                            <a:shade val="67500"/>
                            <a:satMod val="115000"/>
                          </a:srgbClr>
                        </a:gs>
                        <a:gs pos="100000">
                          <a:srgbClr val="92D050">
                            <a:shade val="100000"/>
                            <a:satMod val="115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223202240"/>
                  </a:ext>
                </a:extLst>
              </a:tr>
            </a:tbl>
          </a:graphicData>
        </a:graphic>
      </p:graphicFrame>
      <p:sp>
        <p:nvSpPr>
          <p:cNvPr id="4" name="Retângulo 3">
            <a:extLst>
              <a:ext uri="{FF2B5EF4-FFF2-40B4-BE49-F238E27FC236}">
                <a16:creationId xmlns:a16="http://schemas.microsoft.com/office/drawing/2014/main" id="{B55B5F4C-6678-4E12-AE3B-DC38B16C4DDE}"/>
              </a:ext>
            </a:extLst>
          </p:cNvPr>
          <p:cNvSpPr/>
          <p:nvPr/>
        </p:nvSpPr>
        <p:spPr>
          <a:xfrm>
            <a:off x="6453808" y="5721999"/>
            <a:ext cx="4899992" cy="473128"/>
          </a:xfrm>
          <a:prstGeom prst="rect">
            <a:avLst/>
          </a:prstGeom>
          <a:gradFill flip="none" rotWithShape="1">
            <a:gsLst>
              <a:gs pos="0">
                <a:srgbClr val="92D050">
                  <a:shade val="30000"/>
                  <a:satMod val="115000"/>
                </a:srgbClr>
              </a:gs>
              <a:gs pos="50000">
                <a:srgbClr val="92D050">
                  <a:shade val="67500"/>
                  <a:satMod val="115000"/>
                </a:srgbClr>
              </a:gs>
              <a:gs pos="100000">
                <a:srgbClr val="92D050">
                  <a:shade val="100000"/>
                  <a:satMod val="115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BB87FDE3-6CD5-4EE1-862C-EFA27CCFF8DD}"/>
              </a:ext>
            </a:extLst>
          </p:cNvPr>
          <p:cNvSpPr txBox="1"/>
          <p:nvPr/>
        </p:nvSpPr>
        <p:spPr>
          <a:xfrm>
            <a:off x="6559826" y="5797638"/>
            <a:ext cx="47939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>
                <a:solidFill>
                  <a:schemeClr val="bg1"/>
                </a:solidFill>
              </a:rPr>
              <a:t>Fonte: </a:t>
            </a:r>
            <a:r>
              <a:rPr lang="pt-BR" sz="1600" dirty="0" err="1">
                <a:solidFill>
                  <a:schemeClr val="bg1"/>
                </a:solidFill>
              </a:rPr>
              <a:t>Sindigás</a:t>
            </a:r>
            <a:r>
              <a:rPr lang="pt-BR" sz="1600" dirty="0">
                <a:solidFill>
                  <a:schemeClr val="bg1"/>
                </a:solidFill>
              </a:rPr>
              <a:t>, 2021</a:t>
            </a:r>
          </a:p>
        </p:txBody>
      </p:sp>
      <p:sp>
        <p:nvSpPr>
          <p:cNvPr id="27" name="Retângulo 26">
            <a:extLst>
              <a:ext uri="{FF2B5EF4-FFF2-40B4-BE49-F238E27FC236}">
                <a16:creationId xmlns:a16="http://schemas.microsoft.com/office/drawing/2014/main" id="{9784BF03-B608-4132-8C18-FD3B9FABE118}"/>
              </a:ext>
            </a:extLst>
          </p:cNvPr>
          <p:cNvSpPr/>
          <p:nvPr/>
        </p:nvSpPr>
        <p:spPr>
          <a:xfrm>
            <a:off x="6453808" y="3162306"/>
            <a:ext cx="4899992" cy="473128"/>
          </a:xfrm>
          <a:prstGeom prst="rect">
            <a:avLst/>
          </a:prstGeom>
          <a:gradFill flip="none" rotWithShape="1">
            <a:gsLst>
              <a:gs pos="0">
                <a:srgbClr val="92D050">
                  <a:shade val="30000"/>
                  <a:satMod val="115000"/>
                </a:srgbClr>
              </a:gs>
              <a:gs pos="50000">
                <a:srgbClr val="92D050">
                  <a:shade val="67500"/>
                  <a:satMod val="115000"/>
                </a:srgbClr>
              </a:gs>
              <a:gs pos="100000">
                <a:srgbClr val="92D050">
                  <a:shade val="100000"/>
                  <a:satMod val="115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25F8E2EA-0F55-47B5-9F23-27D6C0FDD547}"/>
              </a:ext>
            </a:extLst>
          </p:cNvPr>
          <p:cNvSpPr txBox="1"/>
          <p:nvPr/>
        </p:nvSpPr>
        <p:spPr>
          <a:xfrm>
            <a:off x="6559826" y="3220957"/>
            <a:ext cx="4598504" cy="375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Aumento do preço do gás de cozinha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FBE1D52D-D39D-4D8E-A2AD-364F24D33B2C}"/>
              </a:ext>
            </a:extLst>
          </p:cNvPr>
          <p:cNvSpPr txBox="1"/>
          <p:nvPr/>
        </p:nvSpPr>
        <p:spPr>
          <a:xfrm>
            <a:off x="6460779" y="1824371"/>
            <a:ext cx="4886050" cy="1477328"/>
          </a:xfrm>
          <a:prstGeom prst="rect">
            <a:avLst/>
          </a:prstGeom>
          <a:solidFill>
            <a:srgbClr val="00B050"/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- O</a:t>
            </a:r>
            <a:r>
              <a:rPr lang="pt-BR" sz="1800" b="0" i="0" dirty="0">
                <a:solidFill>
                  <a:schemeClr val="bg1"/>
                </a:solidFill>
                <a:effectLst/>
              </a:rPr>
              <a:t> biogás, pode ser um grande substituto do butano, que é comumente chamado de gás de cozinha, o qual teve nos últimos anos uma grande alta em seu preço </a:t>
            </a:r>
          </a:p>
          <a:p>
            <a:endParaRPr lang="pt-BR" dirty="0">
              <a:solidFill>
                <a:schemeClr val="bg1"/>
              </a:solidFill>
              <a:cs typeface="Calibri"/>
            </a:endParaRPr>
          </a:p>
        </p:txBody>
      </p:sp>
      <p:sp>
        <p:nvSpPr>
          <p:cNvPr id="28" name="Retângulo 27">
            <a:extLst>
              <a:ext uri="{FF2B5EF4-FFF2-40B4-BE49-F238E27FC236}">
                <a16:creationId xmlns:a16="http://schemas.microsoft.com/office/drawing/2014/main" id="{891AD24A-BA5D-4386-9352-73BF8720589A}"/>
              </a:ext>
            </a:extLst>
          </p:cNvPr>
          <p:cNvSpPr/>
          <p:nvPr/>
        </p:nvSpPr>
        <p:spPr>
          <a:xfrm>
            <a:off x="0" y="6698673"/>
            <a:ext cx="12192000" cy="9144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798042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D0028F-BAFC-414E-8EAD-0C4D1810A6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4118" y="2145955"/>
            <a:ext cx="7091218" cy="2212502"/>
          </a:xfrm>
          <a:solidFill>
            <a:srgbClr val="00B050"/>
          </a:solidFill>
        </p:spPr>
        <p:txBody>
          <a:bodyPr/>
          <a:lstStyle/>
          <a:p>
            <a:pPr algn="ctr"/>
            <a:r>
              <a:rPr lang="pt-BR" sz="7200" b="1" dirty="0">
                <a:cs typeface="Calibri Light"/>
              </a:rPr>
              <a:t>Modelos de Biodigestores</a:t>
            </a:r>
            <a:endParaRPr lang="pt-BR" dirty="0">
              <a:cs typeface="Calibri Light"/>
            </a:endParaRP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EA13A382-22B1-4CAA-9BE4-F73FC1792BC6}"/>
              </a:ext>
            </a:extLst>
          </p:cNvPr>
          <p:cNvSpPr/>
          <p:nvPr/>
        </p:nvSpPr>
        <p:spPr>
          <a:xfrm>
            <a:off x="-212785" y="6451121"/>
            <a:ext cx="12407659" cy="92015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0384343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Custom 254">
      <a:dk1>
        <a:srgbClr val="000000"/>
      </a:dk1>
      <a:lt1>
        <a:srgbClr val="FFFFFF"/>
      </a:lt1>
      <a:dk2>
        <a:srgbClr val="242A41"/>
      </a:dk2>
      <a:lt2>
        <a:srgbClr val="E2E8E3"/>
      </a:lt2>
      <a:accent1>
        <a:srgbClr val="5370C5"/>
      </a:accent1>
      <a:accent2>
        <a:srgbClr val="17B2D1"/>
      </a:accent2>
      <a:accent3>
        <a:srgbClr val="2978E7"/>
      </a:accent3>
      <a:accent4>
        <a:srgbClr val="7829E7"/>
      </a:accent4>
      <a:accent5>
        <a:srgbClr val="B517D5"/>
      </a:accent5>
      <a:accent6>
        <a:srgbClr val="E729B7"/>
      </a:accent6>
      <a:hlink>
        <a:srgbClr val="5370C5"/>
      </a:hlink>
      <a:folHlink>
        <a:srgbClr val="7F7F7F"/>
      </a:folHlink>
    </a:clrScheme>
    <a:fontScheme name="MS Surge Teach Light and Dark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6508476_TF67543618_Win32" id="{2C544AC2-2B13-40A6-B360-A0166EC422E4}" vid="{020BB420-0DA0-4BFB-B66E-92495EF5C12D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ustom 254">
    <a:dk1>
      <a:srgbClr val="000000"/>
    </a:dk1>
    <a:lt1>
      <a:srgbClr val="FFFFFF"/>
    </a:lt1>
    <a:dk2>
      <a:srgbClr val="242A41"/>
    </a:dk2>
    <a:lt2>
      <a:srgbClr val="E2E8E3"/>
    </a:lt2>
    <a:accent1>
      <a:srgbClr val="5370C5"/>
    </a:accent1>
    <a:accent2>
      <a:srgbClr val="17B2D1"/>
    </a:accent2>
    <a:accent3>
      <a:srgbClr val="2978E7"/>
    </a:accent3>
    <a:accent4>
      <a:srgbClr val="7829E7"/>
    </a:accent4>
    <a:accent5>
      <a:srgbClr val="B517D5"/>
    </a:accent5>
    <a:accent6>
      <a:srgbClr val="E729B7"/>
    </a:accent6>
    <a:hlink>
      <a:srgbClr val="5370C5"/>
    </a:hlink>
    <a:folHlink>
      <a:srgbClr val="7F7F7F"/>
    </a:folHlink>
  </a:clrScheme>
</a:themeOverride>
</file>

<file path=ppt/theme/themeOverride2.xml><?xml version="1.0" encoding="utf-8"?>
<a:themeOverride xmlns:a="http://schemas.openxmlformats.org/drawingml/2006/main">
  <a:clrScheme name="Custom 254">
    <a:dk1>
      <a:srgbClr val="000000"/>
    </a:dk1>
    <a:lt1>
      <a:srgbClr val="FFFFFF"/>
    </a:lt1>
    <a:dk2>
      <a:srgbClr val="242A41"/>
    </a:dk2>
    <a:lt2>
      <a:srgbClr val="E2E8E3"/>
    </a:lt2>
    <a:accent1>
      <a:srgbClr val="5370C5"/>
    </a:accent1>
    <a:accent2>
      <a:srgbClr val="17B2D1"/>
    </a:accent2>
    <a:accent3>
      <a:srgbClr val="2978E7"/>
    </a:accent3>
    <a:accent4>
      <a:srgbClr val="7829E7"/>
    </a:accent4>
    <a:accent5>
      <a:srgbClr val="B517D5"/>
    </a:accent5>
    <a:accent6>
      <a:srgbClr val="E729B7"/>
    </a:accent6>
    <a:hlink>
      <a:srgbClr val="5370C5"/>
    </a:hlink>
    <a:folHlink>
      <a:srgbClr val="7F7F7F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fa6e671f1cd7e4d96ff9652be322dd5e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4e2496f70b101db0b8013f30a071bbf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EBB7C387-AFDC-4FE3-A658-984B7F35F15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6766BD6-F648-49AA-B7EC-13E75CECB99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4E32C0B-4052-44CB-9341-8AD8B2CC4712}">
  <ds:schemaRefs>
    <ds:schemaRef ds:uri="71af3243-3dd4-4a8d-8c0d-dd76da1f02a5"/>
    <ds:schemaRef ds:uri="16c05727-aa75-4e4a-9b5f-8a80a1165891"/>
    <ds:schemaRef ds:uri="http://www.w3.org/XML/1998/namespace"/>
    <ds:schemaRef ds:uri="http://purl.org/dc/dcmitype/"/>
    <ds:schemaRef ds:uri="http://purl.org/dc/elements/1.1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Ensinar um curso de forma corporativa</Template>
  <TotalTime>231</TotalTime>
  <Words>705</Words>
  <Application>Microsoft Office PowerPoint</Application>
  <PresentationFormat>Widescreen</PresentationFormat>
  <Paragraphs>102</Paragraphs>
  <Slides>16</Slides>
  <Notes>10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Calibri Light</vt:lpstr>
      <vt:lpstr>Wingdings</vt:lpstr>
      <vt:lpstr>Tema do Office</vt:lpstr>
      <vt:lpstr>Biogás: um possível substituto do butano</vt:lpstr>
      <vt:lpstr>ODS 7</vt:lpstr>
      <vt:lpstr>Problema</vt:lpstr>
      <vt:lpstr>Objetivos</vt:lpstr>
      <vt:lpstr>Apresentação do PowerPoint</vt:lpstr>
      <vt:lpstr>Apresentação do PowerPoint</vt:lpstr>
      <vt:lpstr>Fermentação Anaeróbica </vt:lpstr>
      <vt:lpstr> Potencial energético do biogás em ambientes urbanos</vt:lpstr>
      <vt:lpstr>Modelos de Biodigestores</vt:lpstr>
      <vt:lpstr>Modelo Canadense</vt:lpstr>
      <vt:lpstr>Modelos de biodigestores</vt:lpstr>
      <vt:lpstr>Modelos de biodigestores</vt:lpstr>
      <vt:lpstr>Qual modelo se adapta melhor em São Leopoldo?</vt:lpstr>
      <vt:lpstr>Emissões de gases poluentes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Biogás: um possível substituto do butano</dc:title>
  <dc:creator>EDUARDO JASKOWIAK FRONZA</dc:creator>
  <cp:lastModifiedBy>RENAN SILVERIO DE OLIVEIRA</cp:lastModifiedBy>
  <cp:revision>358</cp:revision>
  <dcterms:created xsi:type="dcterms:W3CDTF">2021-08-15T20:01:35Z</dcterms:created>
  <dcterms:modified xsi:type="dcterms:W3CDTF">2021-09-03T00:17:30Z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